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84" r:id="rId7"/>
    <p:sldId id="274" r:id="rId8"/>
    <p:sldId id="276" r:id="rId9"/>
    <p:sldId id="290" r:id="rId10"/>
    <p:sldId id="291" r:id="rId11"/>
    <p:sldId id="279" r:id="rId12"/>
    <p:sldId id="287" r:id="rId13"/>
    <p:sldId id="266" r:id="rId14"/>
    <p:sldId id="270" r:id="rId15"/>
    <p:sldId id="271" r:id="rId16"/>
    <p:sldId id="273" r:id="rId17"/>
    <p:sldId id="272" r:id="rId18"/>
    <p:sldId id="280" r:id="rId19"/>
    <p:sldId id="289" r:id="rId20"/>
  </p:sldIdLst>
  <p:sldSz cx="18288000" cy="10287000"/>
  <p:notesSz cx="6858000" cy="9144000"/>
  <p:embeddedFontLst>
    <p:embeddedFont>
      <p:font typeface="Montserrat" panose="00000500000000000000" pitchFamily="2" charset="0"/>
      <p:regular r:id="rId22"/>
      <p:bold r:id="rId23"/>
      <p:italic r:id="rId24"/>
      <p:boldItalic r:id="rId25"/>
    </p:embeddedFont>
    <p:embeddedFont>
      <p:font typeface="Montserrat Bold" panose="00000800000000000000"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D611C-2119-48EC-B3EF-F9605AD5D530}" v="4" dt="2025-02-11T12:28:50.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262" autoAdjust="0"/>
  </p:normalViewPr>
  <p:slideViewPr>
    <p:cSldViewPr>
      <p:cViewPr varScale="1">
        <p:scale>
          <a:sx n="63" d="100"/>
          <a:sy n="63" d="100"/>
        </p:scale>
        <p:origin x="2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Balcere" userId="a69f6ab0-2a70-403e-bc2a-bc108ae37187" providerId="ADAL" clId="{602D611C-2119-48EC-B3EF-F9605AD5D530}"/>
    <pc:docChg chg="undo custSel addSld delSld modSld sldOrd">
      <pc:chgData name="Ilona Balcere" userId="a69f6ab0-2a70-403e-bc2a-bc108ae37187" providerId="ADAL" clId="{602D611C-2119-48EC-B3EF-F9605AD5D530}" dt="2025-02-11T12:43:07.227" v="195" actId="1076"/>
      <pc:docMkLst>
        <pc:docMk/>
      </pc:docMkLst>
      <pc:sldChg chg="modNotesTx">
        <pc:chgData name="Ilona Balcere" userId="a69f6ab0-2a70-403e-bc2a-bc108ae37187" providerId="ADAL" clId="{602D611C-2119-48EC-B3EF-F9605AD5D530}" dt="2025-02-11T12:17:55.271" v="1" actId="20577"/>
        <pc:sldMkLst>
          <pc:docMk/>
          <pc:sldMk cId="0" sldId="256"/>
        </pc:sldMkLst>
      </pc:sldChg>
      <pc:sldChg chg="modNotesTx">
        <pc:chgData name="Ilona Balcere" userId="a69f6ab0-2a70-403e-bc2a-bc108ae37187" providerId="ADAL" clId="{602D611C-2119-48EC-B3EF-F9605AD5D530}" dt="2025-02-11T12:17:58.534" v="2" actId="20577"/>
        <pc:sldMkLst>
          <pc:docMk/>
          <pc:sldMk cId="0" sldId="257"/>
        </pc:sldMkLst>
      </pc:sldChg>
      <pc:sldChg chg="addSp delSp modSp mod modNotesTx">
        <pc:chgData name="Ilona Balcere" userId="a69f6ab0-2a70-403e-bc2a-bc108ae37187" providerId="ADAL" clId="{602D611C-2119-48EC-B3EF-F9605AD5D530}" dt="2025-02-11T12:30:58.073" v="160" actId="1076"/>
        <pc:sldMkLst>
          <pc:docMk/>
          <pc:sldMk cId="2521664318" sldId="266"/>
        </pc:sldMkLst>
        <pc:picChg chg="del">
          <ac:chgData name="Ilona Balcere" userId="a69f6ab0-2a70-403e-bc2a-bc108ae37187" providerId="ADAL" clId="{602D611C-2119-48EC-B3EF-F9605AD5D530}" dt="2025-02-11T12:30:48.735" v="156" actId="478"/>
          <ac:picMkLst>
            <pc:docMk/>
            <pc:sldMk cId="2521664318" sldId="266"/>
            <ac:picMk id="3" creationId="{0D82E767-7113-FE35-2754-6F4B97BF0B7F}"/>
          </ac:picMkLst>
        </pc:picChg>
        <pc:picChg chg="add mod">
          <ac:chgData name="Ilona Balcere" userId="a69f6ab0-2a70-403e-bc2a-bc108ae37187" providerId="ADAL" clId="{602D611C-2119-48EC-B3EF-F9605AD5D530}" dt="2025-02-11T12:30:58.073" v="160" actId="1076"/>
          <ac:picMkLst>
            <pc:docMk/>
            <pc:sldMk cId="2521664318" sldId="266"/>
            <ac:picMk id="4" creationId="{A82AF22A-2B1F-1351-4A9B-D9B69F050ADC}"/>
          </ac:picMkLst>
        </pc:picChg>
      </pc:sldChg>
      <pc:sldChg chg="addSp delSp modSp mod">
        <pc:chgData name="Ilona Balcere" userId="a69f6ab0-2a70-403e-bc2a-bc108ae37187" providerId="ADAL" clId="{602D611C-2119-48EC-B3EF-F9605AD5D530}" dt="2025-02-11T12:31:54.565" v="166" actId="1076"/>
        <pc:sldMkLst>
          <pc:docMk/>
          <pc:sldMk cId="1969895035" sldId="270"/>
        </pc:sldMkLst>
        <pc:picChg chg="add mod ord">
          <ac:chgData name="Ilona Balcere" userId="a69f6ab0-2a70-403e-bc2a-bc108ae37187" providerId="ADAL" clId="{602D611C-2119-48EC-B3EF-F9605AD5D530}" dt="2025-02-11T12:31:54.565" v="166" actId="1076"/>
          <ac:picMkLst>
            <pc:docMk/>
            <pc:sldMk cId="1969895035" sldId="270"/>
            <ac:picMk id="4" creationId="{83514F23-05AC-065B-0F77-F776B2D99235}"/>
          </ac:picMkLst>
        </pc:picChg>
        <pc:picChg chg="del">
          <ac:chgData name="Ilona Balcere" userId="a69f6ab0-2a70-403e-bc2a-bc108ae37187" providerId="ADAL" clId="{602D611C-2119-48EC-B3EF-F9605AD5D530}" dt="2025-02-11T12:31:39.065" v="161" actId="478"/>
          <ac:picMkLst>
            <pc:docMk/>
            <pc:sldMk cId="1969895035" sldId="270"/>
            <ac:picMk id="17" creationId="{ABB9AAC3-7CC5-3A65-E3F0-6276F8254FB8}"/>
          </ac:picMkLst>
        </pc:picChg>
      </pc:sldChg>
      <pc:sldChg chg="addSp delSp modSp mod">
        <pc:chgData name="Ilona Balcere" userId="a69f6ab0-2a70-403e-bc2a-bc108ae37187" providerId="ADAL" clId="{602D611C-2119-48EC-B3EF-F9605AD5D530}" dt="2025-02-11T12:36:46.933" v="178" actId="167"/>
        <pc:sldMkLst>
          <pc:docMk/>
          <pc:sldMk cId="477885848" sldId="271"/>
        </pc:sldMkLst>
        <pc:picChg chg="del">
          <ac:chgData name="Ilona Balcere" userId="a69f6ab0-2a70-403e-bc2a-bc108ae37187" providerId="ADAL" clId="{602D611C-2119-48EC-B3EF-F9605AD5D530}" dt="2025-02-11T12:35:46.978" v="167" actId="478"/>
          <ac:picMkLst>
            <pc:docMk/>
            <pc:sldMk cId="477885848" sldId="271"/>
            <ac:picMk id="5" creationId="{4D4E0886-A0C0-78E8-81BB-1FBAB605A376}"/>
          </ac:picMkLst>
        </pc:picChg>
        <pc:picChg chg="add mod ord">
          <ac:chgData name="Ilona Balcere" userId="a69f6ab0-2a70-403e-bc2a-bc108ae37187" providerId="ADAL" clId="{602D611C-2119-48EC-B3EF-F9605AD5D530}" dt="2025-02-11T12:35:56.822" v="172" actId="167"/>
          <ac:picMkLst>
            <pc:docMk/>
            <pc:sldMk cId="477885848" sldId="271"/>
            <ac:picMk id="6" creationId="{79052B2A-1D09-F6B5-34AD-43902D9B56E9}"/>
          </ac:picMkLst>
        </pc:picChg>
        <pc:picChg chg="add mod ord">
          <ac:chgData name="Ilona Balcere" userId="a69f6ab0-2a70-403e-bc2a-bc108ae37187" providerId="ADAL" clId="{602D611C-2119-48EC-B3EF-F9605AD5D530}" dt="2025-02-11T12:36:46.933" v="178" actId="167"/>
          <ac:picMkLst>
            <pc:docMk/>
            <pc:sldMk cId="477885848" sldId="271"/>
            <ac:picMk id="8" creationId="{B0A8B639-9E85-6126-986C-9AD97981511F}"/>
          </ac:picMkLst>
        </pc:picChg>
        <pc:picChg chg="del">
          <ac:chgData name="Ilona Balcere" userId="a69f6ab0-2a70-403e-bc2a-bc108ae37187" providerId="ADAL" clId="{602D611C-2119-48EC-B3EF-F9605AD5D530}" dt="2025-02-11T12:36:39.672" v="173" actId="478"/>
          <ac:picMkLst>
            <pc:docMk/>
            <pc:sldMk cId="477885848" sldId="271"/>
            <ac:picMk id="10" creationId="{AEE6B88C-1BB5-DFF2-8D4F-C20E03686756}"/>
          </ac:picMkLst>
        </pc:picChg>
      </pc:sldChg>
      <pc:sldChg chg="addSp delSp modSp mod modNotesTx">
        <pc:chgData name="Ilona Balcere" userId="a69f6ab0-2a70-403e-bc2a-bc108ae37187" providerId="ADAL" clId="{602D611C-2119-48EC-B3EF-F9605AD5D530}" dt="2025-02-11T12:39:21.708" v="183" actId="1076"/>
        <pc:sldMkLst>
          <pc:docMk/>
          <pc:sldMk cId="3866814038" sldId="272"/>
        </pc:sldMkLst>
        <pc:picChg chg="del">
          <ac:chgData name="Ilona Balcere" userId="a69f6ab0-2a70-403e-bc2a-bc108ae37187" providerId="ADAL" clId="{602D611C-2119-48EC-B3EF-F9605AD5D530}" dt="2025-02-11T12:39:13.854" v="179" actId="478"/>
          <ac:picMkLst>
            <pc:docMk/>
            <pc:sldMk cId="3866814038" sldId="272"/>
            <ac:picMk id="5" creationId="{8DBB44F9-9EDA-C0BE-71DA-D8619C80BA9B}"/>
          </ac:picMkLst>
        </pc:picChg>
        <pc:picChg chg="add mod">
          <ac:chgData name="Ilona Balcere" userId="a69f6ab0-2a70-403e-bc2a-bc108ae37187" providerId="ADAL" clId="{602D611C-2119-48EC-B3EF-F9605AD5D530}" dt="2025-02-11T12:39:21.708" v="183" actId="1076"/>
          <ac:picMkLst>
            <pc:docMk/>
            <pc:sldMk cId="3866814038" sldId="272"/>
            <ac:picMk id="6" creationId="{E6C754A2-8028-6657-B33D-CD256382D7DA}"/>
          </ac:picMkLst>
        </pc:picChg>
      </pc:sldChg>
      <pc:sldChg chg="modSp mod modNotesTx">
        <pc:chgData name="Ilona Balcere" userId="a69f6ab0-2a70-403e-bc2a-bc108ae37187" providerId="ADAL" clId="{602D611C-2119-48EC-B3EF-F9605AD5D530}" dt="2025-02-11T12:23:06.025" v="91" actId="255"/>
        <pc:sldMkLst>
          <pc:docMk/>
          <pc:sldMk cId="2585845003" sldId="274"/>
        </pc:sldMkLst>
        <pc:spChg chg="mod">
          <ac:chgData name="Ilona Balcere" userId="a69f6ab0-2a70-403e-bc2a-bc108ae37187" providerId="ADAL" clId="{602D611C-2119-48EC-B3EF-F9605AD5D530}" dt="2025-02-11T12:23:06.025" v="91" actId="255"/>
          <ac:spMkLst>
            <pc:docMk/>
            <pc:sldMk cId="2585845003" sldId="274"/>
            <ac:spMk id="5" creationId="{FAC87187-5952-D281-F462-5755F0B6045E}"/>
          </ac:spMkLst>
        </pc:spChg>
      </pc:sldChg>
      <pc:sldChg chg="modSp mod">
        <pc:chgData name="Ilona Balcere" userId="a69f6ab0-2a70-403e-bc2a-bc108ae37187" providerId="ADAL" clId="{602D611C-2119-48EC-B3EF-F9605AD5D530}" dt="2025-02-11T12:23:17.430" v="94" actId="255"/>
        <pc:sldMkLst>
          <pc:docMk/>
          <pc:sldMk cId="1851117096" sldId="276"/>
        </pc:sldMkLst>
        <pc:spChg chg="mod">
          <ac:chgData name="Ilona Balcere" userId="a69f6ab0-2a70-403e-bc2a-bc108ae37187" providerId="ADAL" clId="{602D611C-2119-48EC-B3EF-F9605AD5D530}" dt="2025-02-11T12:23:17.430" v="94" actId="255"/>
          <ac:spMkLst>
            <pc:docMk/>
            <pc:sldMk cId="1851117096" sldId="276"/>
            <ac:spMk id="6" creationId="{91405EC8-4C78-F287-08DF-4B0CA4BDB848}"/>
          </ac:spMkLst>
        </pc:spChg>
      </pc:sldChg>
      <pc:sldChg chg="addSp delSp modSp mod modNotesTx">
        <pc:chgData name="Ilona Balcere" userId="a69f6ab0-2a70-403e-bc2a-bc108ae37187" providerId="ADAL" clId="{602D611C-2119-48EC-B3EF-F9605AD5D530}" dt="2025-02-11T12:30:17.060" v="155" actId="1076"/>
        <pc:sldMkLst>
          <pc:docMk/>
          <pc:sldMk cId="4282922773" sldId="279"/>
        </pc:sldMkLst>
        <pc:picChg chg="add mod">
          <ac:chgData name="Ilona Balcere" userId="a69f6ab0-2a70-403e-bc2a-bc108ae37187" providerId="ADAL" clId="{602D611C-2119-48EC-B3EF-F9605AD5D530}" dt="2025-02-11T12:30:17.060" v="155" actId="1076"/>
          <ac:picMkLst>
            <pc:docMk/>
            <pc:sldMk cId="4282922773" sldId="279"/>
            <ac:picMk id="4" creationId="{D66F6CC3-5581-BE33-6D4A-BEFC8214FEA3}"/>
          </ac:picMkLst>
        </pc:picChg>
        <pc:picChg chg="del">
          <ac:chgData name="Ilona Balcere" userId="a69f6ab0-2a70-403e-bc2a-bc108ae37187" providerId="ADAL" clId="{602D611C-2119-48EC-B3EF-F9605AD5D530}" dt="2025-02-11T12:30:06.056" v="150" actId="478"/>
          <ac:picMkLst>
            <pc:docMk/>
            <pc:sldMk cId="4282922773" sldId="279"/>
            <ac:picMk id="6" creationId="{5E406227-B3C0-5D5F-9C65-443D70B43FD1}"/>
          </ac:picMkLst>
        </pc:picChg>
      </pc:sldChg>
      <pc:sldChg chg="addSp delSp modSp mod">
        <pc:chgData name="Ilona Balcere" userId="a69f6ab0-2a70-403e-bc2a-bc108ae37187" providerId="ADAL" clId="{602D611C-2119-48EC-B3EF-F9605AD5D530}" dt="2025-02-11T12:43:07.227" v="195" actId="1076"/>
        <pc:sldMkLst>
          <pc:docMk/>
          <pc:sldMk cId="2619694522" sldId="280"/>
        </pc:sldMkLst>
        <pc:picChg chg="add mod ord">
          <ac:chgData name="Ilona Balcere" userId="a69f6ab0-2a70-403e-bc2a-bc108ae37187" providerId="ADAL" clId="{602D611C-2119-48EC-B3EF-F9605AD5D530}" dt="2025-02-11T12:42:24.674" v="188" actId="167"/>
          <ac:picMkLst>
            <pc:docMk/>
            <pc:sldMk cId="2619694522" sldId="280"/>
            <ac:picMk id="5" creationId="{726C7928-9ADE-AAC9-6C67-113619F3D86E}"/>
          </ac:picMkLst>
        </pc:picChg>
        <pc:picChg chg="del">
          <ac:chgData name="Ilona Balcere" userId="a69f6ab0-2a70-403e-bc2a-bc108ae37187" providerId="ADAL" clId="{602D611C-2119-48EC-B3EF-F9605AD5D530}" dt="2025-02-11T12:42:16.271" v="184" actId="478"/>
          <ac:picMkLst>
            <pc:docMk/>
            <pc:sldMk cId="2619694522" sldId="280"/>
            <ac:picMk id="6" creationId="{6F8144A7-BC4D-F440-9052-EA72335C1BA6}"/>
          </ac:picMkLst>
        </pc:picChg>
        <pc:picChg chg="del">
          <ac:chgData name="Ilona Balcere" userId="a69f6ab0-2a70-403e-bc2a-bc108ae37187" providerId="ADAL" clId="{602D611C-2119-48EC-B3EF-F9605AD5D530}" dt="2025-02-11T12:42:59.487" v="189" actId="478"/>
          <ac:picMkLst>
            <pc:docMk/>
            <pc:sldMk cId="2619694522" sldId="280"/>
            <ac:picMk id="8" creationId="{FF8ABADD-FF8D-15EE-F6B4-CD3D0A3B458E}"/>
          </ac:picMkLst>
        </pc:picChg>
        <pc:picChg chg="add mod ord">
          <ac:chgData name="Ilona Balcere" userId="a69f6ab0-2a70-403e-bc2a-bc108ae37187" providerId="ADAL" clId="{602D611C-2119-48EC-B3EF-F9605AD5D530}" dt="2025-02-11T12:43:07.227" v="195" actId="1076"/>
          <ac:picMkLst>
            <pc:docMk/>
            <pc:sldMk cId="2619694522" sldId="280"/>
            <ac:picMk id="10" creationId="{172DB243-7B59-5E6E-4135-95635D0B5EE1}"/>
          </ac:picMkLst>
        </pc:picChg>
      </pc:sldChg>
      <pc:sldChg chg="modNotesTx">
        <pc:chgData name="Ilona Balcere" userId="a69f6ab0-2a70-403e-bc2a-bc108ae37187" providerId="ADAL" clId="{602D611C-2119-48EC-B3EF-F9605AD5D530}" dt="2025-02-11T12:18:01.460" v="3" actId="20577"/>
        <pc:sldMkLst>
          <pc:docMk/>
          <pc:sldMk cId="802871903" sldId="284"/>
        </pc:sldMkLst>
      </pc:sldChg>
      <pc:sldChg chg="del">
        <pc:chgData name="Ilona Balcere" userId="a69f6ab0-2a70-403e-bc2a-bc108ae37187" providerId="ADAL" clId="{602D611C-2119-48EC-B3EF-F9605AD5D530}" dt="2025-02-11T12:18:27.526" v="8" actId="2696"/>
        <pc:sldMkLst>
          <pc:docMk/>
          <pc:sldMk cId="2545009233" sldId="285"/>
        </pc:sldMkLst>
      </pc:sldChg>
      <pc:sldChg chg="del">
        <pc:chgData name="Ilona Balcere" userId="a69f6ab0-2a70-403e-bc2a-bc108ae37187" providerId="ADAL" clId="{602D611C-2119-48EC-B3EF-F9605AD5D530}" dt="2025-02-11T12:17:52.486" v="0" actId="2696"/>
        <pc:sldMkLst>
          <pc:docMk/>
          <pc:sldMk cId="4127977156" sldId="288"/>
        </pc:sldMkLst>
      </pc:sldChg>
      <pc:sldChg chg="addSp delSp modSp mod">
        <pc:chgData name="Ilona Balcere" userId="a69f6ab0-2a70-403e-bc2a-bc108ae37187" providerId="ADAL" clId="{602D611C-2119-48EC-B3EF-F9605AD5D530}" dt="2025-02-11T12:19:47.590" v="47" actId="20577"/>
        <pc:sldMkLst>
          <pc:docMk/>
          <pc:sldMk cId="3530725342" sldId="289"/>
        </pc:sldMkLst>
        <pc:spChg chg="mod">
          <ac:chgData name="Ilona Balcere" userId="a69f6ab0-2a70-403e-bc2a-bc108ae37187" providerId="ADAL" clId="{602D611C-2119-48EC-B3EF-F9605AD5D530}" dt="2025-02-11T12:19:02.898" v="11" actId="20577"/>
          <ac:spMkLst>
            <pc:docMk/>
            <pc:sldMk cId="3530725342" sldId="289"/>
            <ac:spMk id="8" creationId="{13B33A57-4648-13F9-BE17-928CAE66F14E}"/>
          </ac:spMkLst>
        </pc:spChg>
        <pc:spChg chg="add del mod">
          <ac:chgData name="Ilona Balcere" userId="a69f6ab0-2a70-403e-bc2a-bc108ae37187" providerId="ADAL" clId="{602D611C-2119-48EC-B3EF-F9605AD5D530}" dt="2025-02-11T12:19:47.590" v="47" actId="20577"/>
          <ac:spMkLst>
            <pc:docMk/>
            <pc:sldMk cId="3530725342" sldId="289"/>
            <ac:spMk id="9" creationId="{BBF0FE90-F967-CF71-DB6D-A0C457F73C9F}"/>
          </ac:spMkLst>
        </pc:spChg>
        <pc:grpChg chg="del">
          <ac:chgData name="Ilona Balcere" userId="a69f6ab0-2a70-403e-bc2a-bc108ae37187" providerId="ADAL" clId="{602D611C-2119-48EC-B3EF-F9605AD5D530}" dt="2025-02-11T12:19:16.890" v="12" actId="478"/>
          <ac:grpSpMkLst>
            <pc:docMk/>
            <pc:sldMk cId="3530725342" sldId="289"/>
            <ac:grpSpMk id="5" creationId="{585E06F4-D0B0-0668-167C-FAE4D1A62C53}"/>
          </ac:grpSpMkLst>
        </pc:grpChg>
      </pc:sldChg>
      <pc:sldChg chg="del">
        <pc:chgData name="Ilona Balcere" userId="a69f6ab0-2a70-403e-bc2a-bc108ae37187" providerId="ADAL" clId="{602D611C-2119-48EC-B3EF-F9605AD5D530}" dt="2025-02-11T12:18:21.633" v="6" actId="2696"/>
        <pc:sldMkLst>
          <pc:docMk/>
          <pc:sldMk cId="2663342897" sldId="290"/>
        </pc:sldMkLst>
      </pc:sldChg>
      <pc:sldChg chg="addSp delSp modSp add mod ord">
        <pc:chgData name="Ilona Balcere" userId="a69f6ab0-2a70-403e-bc2a-bc108ae37187" providerId="ADAL" clId="{602D611C-2119-48EC-B3EF-F9605AD5D530}" dt="2025-02-11T12:27:42.960" v="139" actId="1076"/>
        <pc:sldMkLst>
          <pc:docMk/>
          <pc:sldMk cId="3498105552" sldId="290"/>
        </pc:sldMkLst>
        <pc:spChg chg="mod">
          <ac:chgData name="Ilona Balcere" userId="a69f6ab0-2a70-403e-bc2a-bc108ae37187" providerId="ADAL" clId="{602D611C-2119-48EC-B3EF-F9605AD5D530}" dt="2025-02-11T12:23:44.673" v="114" actId="255"/>
          <ac:spMkLst>
            <pc:docMk/>
            <pc:sldMk cId="3498105552" sldId="290"/>
            <ac:spMk id="5" creationId="{76CB72C9-8D79-13A6-CD9A-9F3C543C3F83}"/>
          </ac:spMkLst>
        </pc:spChg>
        <pc:spChg chg="mod">
          <ac:chgData name="Ilona Balcere" userId="a69f6ab0-2a70-403e-bc2a-bc108ae37187" providerId="ADAL" clId="{602D611C-2119-48EC-B3EF-F9605AD5D530}" dt="2025-02-11T12:24:43.396" v="119" actId="108"/>
          <ac:spMkLst>
            <pc:docMk/>
            <pc:sldMk cId="3498105552" sldId="290"/>
            <ac:spMk id="50" creationId="{90CDE826-77DA-8440-EF33-75DF17DEBA3C}"/>
          </ac:spMkLst>
        </pc:spChg>
        <pc:spChg chg="mod">
          <ac:chgData name="Ilona Balcere" userId="a69f6ab0-2a70-403e-bc2a-bc108ae37187" providerId="ADAL" clId="{602D611C-2119-48EC-B3EF-F9605AD5D530}" dt="2025-02-11T12:25:15.364" v="122" actId="113"/>
          <ac:spMkLst>
            <pc:docMk/>
            <pc:sldMk cId="3498105552" sldId="290"/>
            <ac:spMk id="51" creationId="{4110DBCB-14F3-8E99-A333-E57834E2AC95}"/>
          </ac:spMkLst>
        </pc:spChg>
        <pc:spChg chg="mod">
          <ac:chgData name="Ilona Balcere" userId="a69f6ab0-2a70-403e-bc2a-bc108ae37187" providerId="ADAL" clId="{602D611C-2119-48EC-B3EF-F9605AD5D530}" dt="2025-02-11T12:25:34.982" v="125" actId="113"/>
          <ac:spMkLst>
            <pc:docMk/>
            <pc:sldMk cId="3498105552" sldId="290"/>
            <ac:spMk id="52" creationId="{557BDEA8-11A1-0D2A-2237-D0B216CE8120}"/>
          </ac:spMkLst>
        </pc:spChg>
        <pc:spChg chg="del">
          <ac:chgData name="Ilona Balcere" userId="a69f6ab0-2a70-403e-bc2a-bc108ae37187" providerId="ADAL" clId="{602D611C-2119-48EC-B3EF-F9605AD5D530}" dt="2025-02-11T12:25:44.445" v="127" actId="478"/>
          <ac:spMkLst>
            <pc:docMk/>
            <pc:sldMk cId="3498105552" sldId="290"/>
            <ac:spMk id="55" creationId="{361E48F7-9819-340A-AE5D-2C86A2158ECF}"/>
          </ac:spMkLst>
        </pc:spChg>
        <pc:spChg chg="mod">
          <ac:chgData name="Ilona Balcere" userId="a69f6ab0-2a70-403e-bc2a-bc108ae37187" providerId="ADAL" clId="{602D611C-2119-48EC-B3EF-F9605AD5D530}" dt="2025-02-11T12:26:23.808" v="130" actId="108"/>
          <ac:spMkLst>
            <pc:docMk/>
            <pc:sldMk cId="3498105552" sldId="290"/>
            <ac:spMk id="57" creationId="{4C679683-164F-E52D-4FED-638015CFC1E1}"/>
          </ac:spMkLst>
        </pc:spChg>
        <pc:spChg chg="mod">
          <ac:chgData name="Ilona Balcere" userId="a69f6ab0-2a70-403e-bc2a-bc108ae37187" providerId="ADAL" clId="{602D611C-2119-48EC-B3EF-F9605AD5D530}" dt="2025-02-11T12:26:46.772" v="133" actId="108"/>
          <ac:spMkLst>
            <pc:docMk/>
            <pc:sldMk cId="3498105552" sldId="290"/>
            <ac:spMk id="58" creationId="{716CF910-AB36-EDB2-E030-1861D7494BBE}"/>
          </ac:spMkLst>
        </pc:spChg>
        <pc:spChg chg="del">
          <ac:chgData name="Ilona Balcere" userId="a69f6ab0-2a70-403e-bc2a-bc108ae37187" providerId="ADAL" clId="{602D611C-2119-48EC-B3EF-F9605AD5D530}" dt="2025-02-11T12:27:32.422" v="134" actId="478"/>
          <ac:spMkLst>
            <pc:docMk/>
            <pc:sldMk cId="3498105552" sldId="290"/>
            <ac:spMk id="59" creationId="{EA346DA9-7BFE-451C-CED7-F3BEFFBADDA6}"/>
          </ac:spMkLst>
        </pc:spChg>
        <pc:spChg chg="del">
          <ac:chgData name="Ilona Balcere" userId="a69f6ab0-2a70-403e-bc2a-bc108ae37187" providerId="ADAL" clId="{602D611C-2119-48EC-B3EF-F9605AD5D530}" dt="2025-02-11T12:27:33.497" v="135" actId="478"/>
          <ac:spMkLst>
            <pc:docMk/>
            <pc:sldMk cId="3498105552" sldId="290"/>
            <ac:spMk id="64" creationId="{D1D6DF29-FC92-8B22-36A6-FD0014413466}"/>
          </ac:spMkLst>
        </pc:spChg>
        <pc:spChg chg="del">
          <ac:chgData name="Ilona Balcere" userId="a69f6ab0-2a70-403e-bc2a-bc108ae37187" providerId="ADAL" clId="{602D611C-2119-48EC-B3EF-F9605AD5D530}" dt="2025-02-11T12:27:39.085" v="136" actId="478"/>
          <ac:spMkLst>
            <pc:docMk/>
            <pc:sldMk cId="3498105552" sldId="290"/>
            <ac:spMk id="66" creationId="{80D14916-16BB-E684-E860-751C2C6E2251}"/>
          </ac:spMkLst>
        </pc:spChg>
        <pc:picChg chg="add mod">
          <ac:chgData name="Ilona Balcere" userId="a69f6ab0-2a70-403e-bc2a-bc108ae37187" providerId="ADAL" clId="{602D611C-2119-48EC-B3EF-F9605AD5D530}" dt="2025-02-11T12:25:47.065" v="128" actId="14100"/>
          <ac:picMkLst>
            <pc:docMk/>
            <pc:sldMk cId="3498105552" sldId="290"/>
            <ac:picMk id="3" creationId="{A8B86097-049E-2DC5-F56C-A465E7B7991D}"/>
          </ac:picMkLst>
        </pc:picChg>
        <pc:picChg chg="add mod">
          <ac:chgData name="Ilona Balcere" userId="a69f6ab0-2a70-403e-bc2a-bc108ae37187" providerId="ADAL" clId="{602D611C-2119-48EC-B3EF-F9605AD5D530}" dt="2025-02-11T12:27:42.960" v="139" actId="1076"/>
          <ac:picMkLst>
            <pc:docMk/>
            <pc:sldMk cId="3498105552" sldId="290"/>
            <ac:picMk id="6" creationId="{862335C4-ABBF-5CE6-5CCA-321BE2F35ADD}"/>
          </ac:picMkLst>
        </pc:picChg>
      </pc:sldChg>
      <pc:sldChg chg="addSp delSp modSp add mod ord">
        <pc:chgData name="Ilona Balcere" userId="a69f6ab0-2a70-403e-bc2a-bc108ae37187" providerId="ADAL" clId="{602D611C-2119-48EC-B3EF-F9605AD5D530}" dt="2025-02-11T12:28:50.367" v="149"/>
        <pc:sldMkLst>
          <pc:docMk/>
          <pc:sldMk cId="155680917" sldId="291"/>
        </pc:sldMkLst>
        <pc:spChg chg="del">
          <ac:chgData name="Ilona Balcere" userId="a69f6ab0-2a70-403e-bc2a-bc108ae37187" providerId="ADAL" clId="{602D611C-2119-48EC-B3EF-F9605AD5D530}" dt="2025-02-11T12:28:39.683" v="147" actId="478"/>
          <ac:spMkLst>
            <pc:docMk/>
            <pc:sldMk cId="155680917" sldId="291"/>
            <ac:spMk id="3" creationId="{E5058103-4122-AC44-45CB-3845FB2ED847}"/>
          </ac:spMkLst>
        </pc:spChg>
        <pc:spChg chg="mod">
          <ac:chgData name="Ilona Balcere" userId="a69f6ab0-2a70-403e-bc2a-bc108ae37187" providerId="ADAL" clId="{602D611C-2119-48EC-B3EF-F9605AD5D530}" dt="2025-02-11T12:23:50.378" v="115"/>
          <ac:spMkLst>
            <pc:docMk/>
            <pc:sldMk cId="155680917" sldId="291"/>
            <ac:spMk id="6" creationId="{C01C7C11-151E-9C46-4A7B-53A24C41006B}"/>
          </ac:spMkLst>
        </pc:spChg>
        <pc:spChg chg="mod">
          <ac:chgData name="Ilona Balcere" userId="a69f6ab0-2a70-403e-bc2a-bc108ae37187" providerId="ADAL" clId="{602D611C-2119-48EC-B3EF-F9605AD5D530}" dt="2025-02-11T12:28:02.980" v="141" actId="108"/>
          <ac:spMkLst>
            <pc:docMk/>
            <pc:sldMk cId="155680917" sldId="291"/>
            <ac:spMk id="50" creationId="{37961859-7DBB-B6CD-FBB0-52AFD494B363}"/>
          </ac:spMkLst>
        </pc:spChg>
        <pc:spChg chg="mod">
          <ac:chgData name="Ilona Balcere" userId="a69f6ab0-2a70-403e-bc2a-bc108ae37187" providerId="ADAL" clId="{602D611C-2119-48EC-B3EF-F9605AD5D530}" dt="2025-02-11T12:28:21.781" v="144" actId="113"/>
          <ac:spMkLst>
            <pc:docMk/>
            <pc:sldMk cId="155680917" sldId="291"/>
            <ac:spMk id="51" creationId="{F7CF6DFC-B7AE-8F66-4118-E9C1C66E8E11}"/>
          </ac:spMkLst>
        </pc:spChg>
        <pc:spChg chg="mod">
          <ac:chgData name="Ilona Balcere" userId="a69f6ab0-2a70-403e-bc2a-bc108ae37187" providerId="ADAL" clId="{602D611C-2119-48EC-B3EF-F9605AD5D530}" dt="2025-02-11T12:28:37.671" v="146" actId="108"/>
          <ac:spMkLst>
            <pc:docMk/>
            <pc:sldMk cId="155680917" sldId="291"/>
            <ac:spMk id="52" creationId="{53F24007-7C34-701F-395E-992B3E7F0548}"/>
          </ac:spMkLst>
        </pc:spChg>
        <pc:picChg chg="add mod">
          <ac:chgData name="Ilona Balcere" userId="a69f6ab0-2a70-403e-bc2a-bc108ae37187" providerId="ADAL" clId="{602D611C-2119-48EC-B3EF-F9605AD5D530}" dt="2025-02-11T12:28:45.229" v="148"/>
          <ac:picMkLst>
            <pc:docMk/>
            <pc:sldMk cId="155680917" sldId="291"/>
            <ac:picMk id="5" creationId="{DAA4C2F0-73E6-64FF-9665-00DE537BA6AD}"/>
          </ac:picMkLst>
        </pc:picChg>
        <pc:picChg chg="add mod">
          <ac:chgData name="Ilona Balcere" userId="a69f6ab0-2a70-403e-bc2a-bc108ae37187" providerId="ADAL" clId="{602D611C-2119-48EC-B3EF-F9605AD5D530}" dt="2025-02-11T12:28:50.367" v="149"/>
          <ac:picMkLst>
            <pc:docMk/>
            <pc:sldMk cId="155680917" sldId="291"/>
            <ac:picMk id="7" creationId="{32FCF6BB-A04F-30D7-72AC-7E0CFC1EEE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73B4-DEF0-4A7B-A50E-E9646F45FD92}"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5A9DF-70D9-4880-9170-992DE9C6469E}" type="slidenum">
              <a:rPr lang="en-US" smtClean="0"/>
              <a:t>‹#›</a:t>
            </a:fld>
            <a:endParaRPr lang="en-US"/>
          </a:p>
        </p:txBody>
      </p:sp>
    </p:spTree>
    <p:extLst>
      <p:ext uri="{BB962C8B-B14F-4D97-AF65-F5344CB8AC3E}">
        <p14:creationId xmlns:p14="http://schemas.microsoft.com/office/powerpoint/2010/main" val="73037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1</a:t>
            </a:fld>
            <a:endParaRPr lang="en-US"/>
          </a:p>
        </p:txBody>
      </p:sp>
    </p:spTree>
    <p:extLst>
      <p:ext uri="{BB962C8B-B14F-4D97-AF65-F5344CB8AC3E}">
        <p14:creationId xmlns:p14="http://schemas.microsoft.com/office/powerpoint/2010/main" val="47885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14</a:t>
            </a:fld>
            <a:endParaRPr lang="en-US"/>
          </a:p>
        </p:txBody>
      </p:sp>
    </p:spTree>
    <p:extLst>
      <p:ext uri="{BB962C8B-B14F-4D97-AF65-F5344CB8AC3E}">
        <p14:creationId xmlns:p14="http://schemas.microsoft.com/office/powerpoint/2010/main" val="271644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16</a:t>
            </a:fld>
            <a:endParaRPr lang="en-US"/>
          </a:p>
        </p:txBody>
      </p:sp>
    </p:spTree>
    <p:extLst>
      <p:ext uri="{BB962C8B-B14F-4D97-AF65-F5344CB8AC3E}">
        <p14:creationId xmlns:p14="http://schemas.microsoft.com/office/powerpoint/2010/main" val="62616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2</a:t>
            </a:fld>
            <a:endParaRPr lang="en-US"/>
          </a:p>
        </p:txBody>
      </p:sp>
    </p:spTree>
    <p:extLst>
      <p:ext uri="{BB962C8B-B14F-4D97-AF65-F5344CB8AC3E}">
        <p14:creationId xmlns:p14="http://schemas.microsoft.com/office/powerpoint/2010/main" val="355253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Montserrat Bold"/>
              <a:ea typeface="Montserrat Bold"/>
              <a:cs typeface="Montserrat Bold"/>
              <a:sym typeface="Montserrat 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Montserrat Bold"/>
              <a:ea typeface="Montserrat Bold"/>
              <a:cs typeface="Montserrat Bold"/>
              <a:sym typeface="Montserrat Bold"/>
            </a:endParaRPr>
          </a:p>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3</a:t>
            </a:fld>
            <a:endParaRPr lang="en-US"/>
          </a:p>
        </p:txBody>
      </p:sp>
    </p:spTree>
    <p:extLst>
      <p:ext uri="{BB962C8B-B14F-4D97-AF65-F5344CB8AC3E}">
        <p14:creationId xmlns:p14="http://schemas.microsoft.com/office/powerpoint/2010/main" val="345999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4</a:t>
            </a:fld>
            <a:endParaRPr lang="en-US"/>
          </a:p>
        </p:txBody>
      </p:sp>
    </p:spTree>
    <p:extLst>
      <p:ext uri="{BB962C8B-B14F-4D97-AF65-F5344CB8AC3E}">
        <p14:creationId xmlns:p14="http://schemas.microsoft.com/office/powerpoint/2010/main" val="384360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5</a:t>
            </a:fld>
            <a:endParaRPr lang="en-US"/>
          </a:p>
        </p:txBody>
      </p:sp>
    </p:spTree>
    <p:extLst>
      <p:ext uri="{BB962C8B-B14F-4D97-AF65-F5344CB8AC3E}">
        <p14:creationId xmlns:p14="http://schemas.microsoft.com/office/powerpoint/2010/main" val="7892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43A5-6B7E-E2F0-B5EC-2D4D39105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77653-B2F1-ADA6-97B8-82C5786DA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ABC68-8E98-488A-3C10-B843DF7842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A8566-5716-9CEE-7C75-8B293E19E470}"/>
              </a:ext>
            </a:extLst>
          </p:cNvPr>
          <p:cNvSpPr>
            <a:spLocks noGrp="1"/>
          </p:cNvSpPr>
          <p:nvPr>
            <p:ph type="sldNum" sz="quarter" idx="5"/>
          </p:nvPr>
        </p:nvSpPr>
        <p:spPr/>
        <p:txBody>
          <a:bodyPr/>
          <a:lstStyle/>
          <a:p>
            <a:fld id="{5F05A9DF-70D9-4880-9170-992DE9C6469E}" type="slidenum">
              <a:rPr lang="en-US" smtClean="0"/>
              <a:t>6</a:t>
            </a:fld>
            <a:endParaRPr lang="en-US"/>
          </a:p>
        </p:txBody>
      </p:sp>
    </p:spTree>
    <p:extLst>
      <p:ext uri="{BB962C8B-B14F-4D97-AF65-F5344CB8AC3E}">
        <p14:creationId xmlns:p14="http://schemas.microsoft.com/office/powerpoint/2010/main" val="239363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F921C-73AD-9A63-EA11-EA3EFF418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87AEF-8102-F650-2D38-3A96C103B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B7E5C-5C75-6664-A506-052F52A0C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54B156-E0C9-31D0-38CD-D1A5F90C6D6A}"/>
              </a:ext>
            </a:extLst>
          </p:cNvPr>
          <p:cNvSpPr>
            <a:spLocks noGrp="1"/>
          </p:cNvSpPr>
          <p:nvPr>
            <p:ph type="sldNum" sz="quarter" idx="5"/>
          </p:nvPr>
        </p:nvSpPr>
        <p:spPr/>
        <p:txBody>
          <a:bodyPr/>
          <a:lstStyle/>
          <a:p>
            <a:fld id="{5F05A9DF-70D9-4880-9170-992DE9C6469E}" type="slidenum">
              <a:rPr lang="en-US" smtClean="0"/>
              <a:t>7</a:t>
            </a:fld>
            <a:endParaRPr lang="en-US"/>
          </a:p>
        </p:txBody>
      </p:sp>
    </p:spTree>
    <p:extLst>
      <p:ext uri="{BB962C8B-B14F-4D97-AF65-F5344CB8AC3E}">
        <p14:creationId xmlns:p14="http://schemas.microsoft.com/office/powerpoint/2010/main" val="419106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8</a:t>
            </a:fld>
            <a:endParaRPr lang="en-US"/>
          </a:p>
        </p:txBody>
      </p:sp>
    </p:spTree>
    <p:extLst>
      <p:ext uri="{BB962C8B-B14F-4D97-AF65-F5344CB8AC3E}">
        <p14:creationId xmlns:p14="http://schemas.microsoft.com/office/powerpoint/2010/main" val="260445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5A9DF-70D9-4880-9170-992DE9C6469E}" type="slidenum">
              <a:rPr lang="en-US" smtClean="0"/>
              <a:t>10</a:t>
            </a:fld>
            <a:endParaRPr lang="en-US"/>
          </a:p>
        </p:txBody>
      </p:sp>
    </p:spTree>
    <p:extLst>
      <p:ext uri="{BB962C8B-B14F-4D97-AF65-F5344CB8AC3E}">
        <p14:creationId xmlns:p14="http://schemas.microsoft.com/office/powerpoint/2010/main" val="393025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419581"/>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happy.peero.app" TargetMode="External"/><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happy.peero.app/" TargetMode="Externa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5.png"/><Relationship Id="rId4" Type="http://schemas.openxmlformats.org/officeDocument/2006/relationships/image" Target="../media/image16.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4232235" y="5695876"/>
            <a:ext cx="4006890" cy="8135817"/>
          </a:xfrm>
          <a:custGeom>
            <a:avLst/>
            <a:gdLst/>
            <a:ahLst/>
            <a:cxnLst/>
            <a:rect l="l" t="t" r="r" b="b"/>
            <a:pathLst>
              <a:path w="4006890" h="8135817">
                <a:moveTo>
                  <a:pt x="0" y="0"/>
                </a:moveTo>
                <a:lnTo>
                  <a:pt x="4006890" y="0"/>
                </a:lnTo>
                <a:lnTo>
                  <a:pt x="4006890" y="8135817"/>
                </a:lnTo>
                <a:lnTo>
                  <a:pt x="0" y="8135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a:grpSpLocks noChangeAspect="1"/>
          </p:cNvGrpSpPr>
          <p:nvPr/>
        </p:nvGrpSpPr>
        <p:grpSpPr>
          <a:xfrm>
            <a:off x="4411293" y="5813499"/>
            <a:ext cx="3665577" cy="7331154"/>
            <a:chOff x="0" y="0"/>
            <a:chExt cx="3175000" cy="6350000"/>
          </a:xfrm>
        </p:grpSpPr>
        <p:sp>
          <p:nvSpPr>
            <p:cNvPr id="4" name="Freeform 4"/>
            <p:cNvSpPr/>
            <p:nvPr/>
          </p:nvSpPr>
          <p:spPr>
            <a:xfrm>
              <a:off x="0" y="0"/>
              <a:ext cx="3175000" cy="6350000"/>
            </a:xfrm>
            <a:custGeom>
              <a:avLst/>
              <a:gdLst/>
              <a:ahLst/>
              <a:cxnLst/>
              <a:rect l="l" t="t" r="r" b="b"/>
              <a:pathLst>
                <a:path w="3175000" h="6350000">
                  <a:moveTo>
                    <a:pt x="2667000" y="6350000"/>
                  </a:moveTo>
                  <a:lnTo>
                    <a:pt x="508000" y="6350000"/>
                  </a:lnTo>
                  <a:cubicBezTo>
                    <a:pt x="227330" y="6350000"/>
                    <a:pt x="0" y="6122670"/>
                    <a:pt x="0" y="5842000"/>
                  </a:cubicBezTo>
                  <a:lnTo>
                    <a:pt x="0" y="508000"/>
                  </a:lnTo>
                  <a:cubicBezTo>
                    <a:pt x="0" y="227330"/>
                    <a:pt x="227330" y="0"/>
                    <a:pt x="508000" y="0"/>
                  </a:cubicBezTo>
                  <a:lnTo>
                    <a:pt x="2667000" y="0"/>
                  </a:lnTo>
                  <a:cubicBezTo>
                    <a:pt x="2947670" y="0"/>
                    <a:pt x="3175000" y="227330"/>
                    <a:pt x="3175000" y="508000"/>
                  </a:cubicBezTo>
                  <a:lnTo>
                    <a:pt x="3175000" y="5842000"/>
                  </a:lnTo>
                  <a:cubicBezTo>
                    <a:pt x="3175000" y="6122670"/>
                    <a:pt x="2947670" y="6350000"/>
                    <a:pt x="2667000" y="6350000"/>
                  </a:cubicBezTo>
                  <a:close/>
                </a:path>
              </a:pathLst>
            </a:custGeom>
            <a:blipFill>
              <a:blip r:embed="rId5"/>
              <a:stretch>
                <a:fillRect t="-1546" b="-1546"/>
              </a:stretch>
            </a:blipFill>
          </p:spPr>
          <p:txBody>
            <a:bodyPr/>
            <a:lstStyle/>
            <a:p>
              <a:endParaRPr lang="en-US"/>
            </a:p>
          </p:txBody>
        </p:sp>
        <p:sp>
          <p:nvSpPr>
            <p:cNvPr id="5" name="Freeform 5"/>
            <p:cNvSpPr/>
            <p:nvPr/>
          </p:nvSpPr>
          <p:spPr>
            <a:xfrm>
              <a:off x="0" y="0"/>
              <a:ext cx="3175000" cy="6350000"/>
            </a:xfrm>
            <a:custGeom>
              <a:avLst/>
              <a:gdLst/>
              <a:ahLst/>
              <a:cxnLst/>
              <a:rect l="l" t="t" r="r" b="b"/>
              <a:pathLst>
                <a:path w="3175000" h="6350000">
                  <a:moveTo>
                    <a:pt x="2667000" y="19050"/>
                  </a:moveTo>
                  <a:cubicBezTo>
                    <a:pt x="2936240" y="19050"/>
                    <a:pt x="3155950" y="238760"/>
                    <a:pt x="3155950" y="508000"/>
                  </a:cubicBezTo>
                  <a:lnTo>
                    <a:pt x="3155950" y="5842000"/>
                  </a:lnTo>
                  <a:cubicBezTo>
                    <a:pt x="3155950" y="6111240"/>
                    <a:pt x="2936240" y="6330950"/>
                    <a:pt x="2667000" y="6330950"/>
                  </a:cubicBezTo>
                  <a:lnTo>
                    <a:pt x="508000" y="6330950"/>
                  </a:lnTo>
                  <a:cubicBezTo>
                    <a:pt x="238760" y="6330950"/>
                    <a:pt x="19050" y="6111240"/>
                    <a:pt x="19050" y="5842000"/>
                  </a:cubicBezTo>
                  <a:lnTo>
                    <a:pt x="19050" y="508000"/>
                  </a:lnTo>
                  <a:cubicBezTo>
                    <a:pt x="19050" y="238760"/>
                    <a:pt x="238760" y="19050"/>
                    <a:pt x="508000" y="19050"/>
                  </a:cubicBezTo>
                  <a:lnTo>
                    <a:pt x="2667000" y="19050"/>
                  </a:lnTo>
                  <a:moveTo>
                    <a:pt x="2667000" y="0"/>
                  </a:moveTo>
                  <a:lnTo>
                    <a:pt x="508000" y="0"/>
                  </a:lnTo>
                  <a:cubicBezTo>
                    <a:pt x="227330" y="0"/>
                    <a:pt x="0" y="227330"/>
                    <a:pt x="0" y="508000"/>
                  </a:cubicBezTo>
                  <a:lnTo>
                    <a:pt x="0" y="5842000"/>
                  </a:lnTo>
                  <a:cubicBezTo>
                    <a:pt x="0" y="6122670"/>
                    <a:pt x="227330" y="6350000"/>
                    <a:pt x="508000" y="6350000"/>
                  </a:cubicBezTo>
                  <a:lnTo>
                    <a:pt x="2667000" y="6350000"/>
                  </a:lnTo>
                  <a:cubicBezTo>
                    <a:pt x="2947670" y="6350000"/>
                    <a:pt x="3175000" y="6122670"/>
                    <a:pt x="3175000" y="5842000"/>
                  </a:cubicBezTo>
                  <a:lnTo>
                    <a:pt x="3175000" y="508000"/>
                  </a:lnTo>
                  <a:cubicBezTo>
                    <a:pt x="3175000" y="227330"/>
                    <a:pt x="2947670" y="0"/>
                    <a:pt x="2667000" y="0"/>
                  </a:cubicBezTo>
                  <a:lnTo>
                    <a:pt x="2667000" y="0"/>
                  </a:lnTo>
                  <a:close/>
                </a:path>
              </a:pathLst>
            </a:custGeom>
            <a:solidFill>
              <a:srgbClr val="020202"/>
            </a:solidFill>
          </p:spPr>
          <p:txBody>
            <a:bodyPr/>
            <a:lstStyle/>
            <a:p>
              <a:endParaRPr lang="en-US"/>
            </a:p>
          </p:txBody>
        </p:sp>
      </p:grpSp>
      <p:sp>
        <p:nvSpPr>
          <p:cNvPr id="6" name="Freeform 6"/>
          <p:cNvSpPr/>
          <p:nvPr/>
        </p:nvSpPr>
        <p:spPr>
          <a:xfrm>
            <a:off x="10034966" y="5695876"/>
            <a:ext cx="4006890" cy="8135817"/>
          </a:xfrm>
          <a:custGeom>
            <a:avLst/>
            <a:gdLst/>
            <a:ahLst/>
            <a:cxnLst/>
            <a:rect l="l" t="t" r="r" b="b"/>
            <a:pathLst>
              <a:path w="4006890" h="8135817">
                <a:moveTo>
                  <a:pt x="0" y="0"/>
                </a:moveTo>
                <a:lnTo>
                  <a:pt x="4006890" y="0"/>
                </a:lnTo>
                <a:lnTo>
                  <a:pt x="4006890" y="8135817"/>
                </a:lnTo>
                <a:lnTo>
                  <a:pt x="0" y="8135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a:grpSpLocks noChangeAspect="1"/>
          </p:cNvGrpSpPr>
          <p:nvPr/>
        </p:nvGrpSpPr>
        <p:grpSpPr>
          <a:xfrm>
            <a:off x="10214024" y="5813499"/>
            <a:ext cx="3665577" cy="7331154"/>
            <a:chOff x="0" y="0"/>
            <a:chExt cx="3175000" cy="6350000"/>
          </a:xfrm>
        </p:grpSpPr>
        <p:sp>
          <p:nvSpPr>
            <p:cNvPr id="8" name="Freeform 8"/>
            <p:cNvSpPr/>
            <p:nvPr/>
          </p:nvSpPr>
          <p:spPr>
            <a:xfrm>
              <a:off x="0" y="0"/>
              <a:ext cx="3175000" cy="6350000"/>
            </a:xfrm>
            <a:custGeom>
              <a:avLst/>
              <a:gdLst/>
              <a:ahLst/>
              <a:cxnLst/>
              <a:rect l="l" t="t" r="r" b="b"/>
              <a:pathLst>
                <a:path w="3175000" h="6350000">
                  <a:moveTo>
                    <a:pt x="2667000" y="6350000"/>
                  </a:moveTo>
                  <a:lnTo>
                    <a:pt x="508000" y="6350000"/>
                  </a:lnTo>
                  <a:cubicBezTo>
                    <a:pt x="227330" y="6350000"/>
                    <a:pt x="0" y="6122670"/>
                    <a:pt x="0" y="5842000"/>
                  </a:cubicBezTo>
                  <a:lnTo>
                    <a:pt x="0" y="508000"/>
                  </a:lnTo>
                  <a:cubicBezTo>
                    <a:pt x="0" y="227330"/>
                    <a:pt x="227330" y="0"/>
                    <a:pt x="508000" y="0"/>
                  </a:cubicBezTo>
                  <a:lnTo>
                    <a:pt x="2667000" y="0"/>
                  </a:lnTo>
                  <a:cubicBezTo>
                    <a:pt x="2947670" y="0"/>
                    <a:pt x="3175000" y="227330"/>
                    <a:pt x="3175000" y="508000"/>
                  </a:cubicBezTo>
                  <a:lnTo>
                    <a:pt x="3175000" y="5842000"/>
                  </a:lnTo>
                  <a:cubicBezTo>
                    <a:pt x="3175000" y="6122670"/>
                    <a:pt x="2947670" y="6350000"/>
                    <a:pt x="2667000" y="6350000"/>
                  </a:cubicBezTo>
                  <a:close/>
                </a:path>
              </a:pathLst>
            </a:custGeom>
            <a:blipFill>
              <a:blip r:embed="rId6"/>
              <a:stretch>
                <a:fillRect t="-1413" b="-1413"/>
              </a:stretch>
            </a:blipFill>
          </p:spPr>
          <p:txBody>
            <a:bodyPr/>
            <a:lstStyle/>
            <a:p>
              <a:endParaRPr lang="en-US"/>
            </a:p>
          </p:txBody>
        </p:sp>
        <p:sp>
          <p:nvSpPr>
            <p:cNvPr id="9" name="Freeform 9"/>
            <p:cNvSpPr/>
            <p:nvPr/>
          </p:nvSpPr>
          <p:spPr>
            <a:xfrm>
              <a:off x="0" y="0"/>
              <a:ext cx="3175000" cy="6350000"/>
            </a:xfrm>
            <a:custGeom>
              <a:avLst/>
              <a:gdLst/>
              <a:ahLst/>
              <a:cxnLst/>
              <a:rect l="l" t="t" r="r" b="b"/>
              <a:pathLst>
                <a:path w="3175000" h="6350000">
                  <a:moveTo>
                    <a:pt x="2667000" y="19050"/>
                  </a:moveTo>
                  <a:cubicBezTo>
                    <a:pt x="2936240" y="19050"/>
                    <a:pt x="3155950" y="238760"/>
                    <a:pt x="3155950" y="508000"/>
                  </a:cubicBezTo>
                  <a:lnTo>
                    <a:pt x="3155950" y="5842000"/>
                  </a:lnTo>
                  <a:cubicBezTo>
                    <a:pt x="3155950" y="6111240"/>
                    <a:pt x="2936240" y="6330950"/>
                    <a:pt x="2667000" y="6330950"/>
                  </a:cubicBezTo>
                  <a:lnTo>
                    <a:pt x="508000" y="6330950"/>
                  </a:lnTo>
                  <a:cubicBezTo>
                    <a:pt x="238760" y="6330950"/>
                    <a:pt x="19050" y="6111240"/>
                    <a:pt x="19050" y="5842000"/>
                  </a:cubicBezTo>
                  <a:lnTo>
                    <a:pt x="19050" y="508000"/>
                  </a:lnTo>
                  <a:cubicBezTo>
                    <a:pt x="19050" y="238760"/>
                    <a:pt x="238760" y="19050"/>
                    <a:pt x="508000" y="19050"/>
                  </a:cubicBezTo>
                  <a:lnTo>
                    <a:pt x="2667000" y="19050"/>
                  </a:lnTo>
                  <a:moveTo>
                    <a:pt x="2667000" y="0"/>
                  </a:moveTo>
                  <a:lnTo>
                    <a:pt x="508000" y="0"/>
                  </a:lnTo>
                  <a:cubicBezTo>
                    <a:pt x="227330" y="0"/>
                    <a:pt x="0" y="227330"/>
                    <a:pt x="0" y="508000"/>
                  </a:cubicBezTo>
                  <a:lnTo>
                    <a:pt x="0" y="5842000"/>
                  </a:lnTo>
                  <a:cubicBezTo>
                    <a:pt x="0" y="6122670"/>
                    <a:pt x="227330" y="6350000"/>
                    <a:pt x="508000" y="6350000"/>
                  </a:cubicBezTo>
                  <a:lnTo>
                    <a:pt x="2667000" y="6350000"/>
                  </a:lnTo>
                  <a:cubicBezTo>
                    <a:pt x="2947670" y="6350000"/>
                    <a:pt x="3175000" y="6122670"/>
                    <a:pt x="3175000" y="5842000"/>
                  </a:cubicBezTo>
                  <a:lnTo>
                    <a:pt x="3175000" y="508000"/>
                  </a:lnTo>
                  <a:cubicBezTo>
                    <a:pt x="3175000" y="227330"/>
                    <a:pt x="2947670" y="0"/>
                    <a:pt x="2667000" y="0"/>
                  </a:cubicBezTo>
                  <a:lnTo>
                    <a:pt x="2667000" y="0"/>
                  </a:lnTo>
                  <a:close/>
                </a:path>
              </a:pathLst>
            </a:custGeom>
            <a:solidFill>
              <a:srgbClr val="020202"/>
            </a:solidFill>
          </p:spPr>
          <p:txBody>
            <a:bodyPr/>
            <a:lstStyle/>
            <a:p>
              <a:endParaRPr lang="en-US"/>
            </a:p>
          </p:txBody>
        </p:sp>
      </p:grpSp>
      <p:sp>
        <p:nvSpPr>
          <p:cNvPr id="10" name="Freeform 10"/>
          <p:cNvSpPr/>
          <p:nvPr/>
        </p:nvSpPr>
        <p:spPr>
          <a:xfrm>
            <a:off x="6867931" y="4326442"/>
            <a:ext cx="4542613" cy="9223580"/>
          </a:xfrm>
          <a:custGeom>
            <a:avLst/>
            <a:gdLst/>
            <a:ahLst/>
            <a:cxnLst/>
            <a:rect l="l" t="t" r="r" b="b"/>
            <a:pathLst>
              <a:path w="4542613" h="9223580">
                <a:moveTo>
                  <a:pt x="0" y="0"/>
                </a:moveTo>
                <a:lnTo>
                  <a:pt x="4542613" y="0"/>
                </a:lnTo>
                <a:lnTo>
                  <a:pt x="4542613" y="9223580"/>
                </a:lnTo>
                <a:lnTo>
                  <a:pt x="0" y="9223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a:grpSpLocks noChangeAspect="1"/>
          </p:cNvGrpSpPr>
          <p:nvPr/>
        </p:nvGrpSpPr>
        <p:grpSpPr>
          <a:xfrm>
            <a:off x="7069806" y="4459792"/>
            <a:ext cx="4155667" cy="8311334"/>
            <a:chOff x="0" y="0"/>
            <a:chExt cx="3175000" cy="6350000"/>
          </a:xfrm>
        </p:grpSpPr>
        <p:sp>
          <p:nvSpPr>
            <p:cNvPr id="12" name="Freeform 12"/>
            <p:cNvSpPr/>
            <p:nvPr/>
          </p:nvSpPr>
          <p:spPr>
            <a:xfrm>
              <a:off x="0" y="0"/>
              <a:ext cx="3175000" cy="6350000"/>
            </a:xfrm>
            <a:custGeom>
              <a:avLst/>
              <a:gdLst/>
              <a:ahLst/>
              <a:cxnLst/>
              <a:rect l="l" t="t" r="r" b="b"/>
              <a:pathLst>
                <a:path w="3175000" h="6350000">
                  <a:moveTo>
                    <a:pt x="2667000" y="6350000"/>
                  </a:moveTo>
                  <a:lnTo>
                    <a:pt x="508000" y="6350000"/>
                  </a:lnTo>
                  <a:cubicBezTo>
                    <a:pt x="227330" y="6350000"/>
                    <a:pt x="0" y="6122670"/>
                    <a:pt x="0" y="5842000"/>
                  </a:cubicBezTo>
                  <a:lnTo>
                    <a:pt x="0" y="508000"/>
                  </a:lnTo>
                  <a:cubicBezTo>
                    <a:pt x="0" y="227330"/>
                    <a:pt x="227330" y="0"/>
                    <a:pt x="508000" y="0"/>
                  </a:cubicBezTo>
                  <a:lnTo>
                    <a:pt x="2667000" y="0"/>
                  </a:lnTo>
                  <a:cubicBezTo>
                    <a:pt x="2947670" y="0"/>
                    <a:pt x="3175000" y="227330"/>
                    <a:pt x="3175000" y="508000"/>
                  </a:cubicBezTo>
                  <a:lnTo>
                    <a:pt x="3175000" y="5842000"/>
                  </a:lnTo>
                  <a:cubicBezTo>
                    <a:pt x="3175000" y="6122670"/>
                    <a:pt x="2947670" y="6350000"/>
                    <a:pt x="2667000" y="6350000"/>
                  </a:cubicBezTo>
                  <a:close/>
                </a:path>
              </a:pathLst>
            </a:custGeom>
            <a:blipFill>
              <a:blip r:embed="rId7"/>
              <a:stretch>
                <a:fillRect t="-505" b="-505"/>
              </a:stretch>
            </a:blipFill>
          </p:spPr>
          <p:txBody>
            <a:bodyPr/>
            <a:lstStyle/>
            <a:p>
              <a:endParaRPr lang="en-US"/>
            </a:p>
          </p:txBody>
        </p:sp>
        <p:sp>
          <p:nvSpPr>
            <p:cNvPr id="13" name="Freeform 13"/>
            <p:cNvSpPr/>
            <p:nvPr/>
          </p:nvSpPr>
          <p:spPr>
            <a:xfrm>
              <a:off x="0" y="0"/>
              <a:ext cx="3175000" cy="6350000"/>
            </a:xfrm>
            <a:custGeom>
              <a:avLst/>
              <a:gdLst/>
              <a:ahLst/>
              <a:cxnLst/>
              <a:rect l="l" t="t" r="r" b="b"/>
              <a:pathLst>
                <a:path w="3175000" h="6350000">
                  <a:moveTo>
                    <a:pt x="2667000" y="19050"/>
                  </a:moveTo>
                  <a:cubicBezTo>
                    <a:pt x="2936240" y="19050"/>
                    <a:pt x="3155950" y="238760"/>
                    <a:pt x="3155950" y="508000"/>
                  </a:cubicBezTo>
                  <a:lnTo>
                    <a:pt x="3155950" y="5842000"/>
                  </a:lnTo>
                  <a:cubicBezTo>
                    <a:pt x="3155950" y="6111240"/>
                    <a:pt x="2936240" y="6330950"/>
                    <a:pt x="2667000" y="6330950"/>
                  </a:cubicBezTo>
                  <a:lnTo>
                    <a:pt x="508000" y="6330950"/>
                  </a:lnTo>
                  <a:cubicBezTo>
                    <a:pt x="238760" y="6330950"/>
                    <a:pt x="19050" y="6111240"/>
                    <a:pt x="19050" y="5842000"/>
                  </a:cubicBezTo>
                  <a:lnTo>
                    <a:pt x="19050" y="508000"/>
                  </a:lnTo>
                  <a:cubicBezTo>
                    <a:pt x="19050" y="238760"/>
                    <a:pt x="238760" y="19050"/>
                    <a:pt x="508000" y="19050"/>
                  </a:cubicBezTo>
                  <a:lnTo>
                    <a:pt x="2667000" y="19050"/>
                  </a:lnTo>
                  <a:moveTo>
                    <a:pt x="2667000" y="0"/>
                  </a:moveTo>
                  <a:lnTo>
                    <a:pt x="508000" y="0"/>
                  </a:lnTo>
                  <a:cubicBezTo>
                    <a:pt x="227330" y="0"/>
                    <a:pt x="0" y="227330"/>
                    <a:pt x="0" y="508000"/>
                  </a:cubicBezTo>
                  <a:lnTo>
                    <a:pt x="0" y="5842000"/>
                  </a:lnTo>
                  <a:cubicBezTo>
                    <a:pt x="0" y="6122670"/>
                    <a:pt x="227330" y="6350000"/>
                    <a:pt x="508000" y="6350000"/>
                  </a:cubicBezTo>
                  <a:lnTo>
                    <a:pt x="2667000" y="6350000"/>
                  </a:lnTo>
                  <a:cubicBezTo>
                    <a:pt x="2947670" y="6350000"/>
                    <a:pt x="3175000" y="6122670"/>
                    <a:pt x="3175000" y="5842000"/>
                  </a:cubicBezTo>
                  <a:lnTo>
                    <a:pt x="3175000" y="508000"/>
                  </a:lnTo>
                  <a:cubicBezTo>
                    <a:pt x="3175000" y="227330"/>
                    <a:pt x="2947670" y="0"/>
                    <a:pt x="2667000" y="0"/>
                  </a:cubicBezTo>
                  <a:lnTo>
                    <a:pt x="2667000" y="0"/>
                  </a:lnTo>
                  <a:close/>
                </a:path>
              </a:pathLst>
            </a:custGeom>
            <a:solidFill>
              <a:srgbClr val="020202"/>
            </a:solidFill>
          </p:spPr>
          <p:txBody>
            <a:bodyPr/>
            <a:lstStyle/>
            <a:p>
              <a:endParaRPr lang="en-US"/>
            </a:p>
          </p:txBody>
        </p:sp>
      </p:grpSp>
      <p:sp>
        <p:nvSpPr>
          <p:cNvPr id="14" name="Freeform 14"/>
          <p:cNvSpPr/>
          <p:nvPr/>
        </p:nvSpPr>
        <p:spPr>
          <a:xfrm>
            <a:off x="7422102" y="1028700"/>
            <a:ext cx="3451075" cy="1276898"/>
          </a:xfrm>
          <a:custGeom>
            <a:avLst/>
            <a:gdLst/>
            <a:ahLst/>
            <a:cxnLst/>
            <a:rect l="l" t="t" r="r" b="b"/>
            <a:pathLst>
              <a:path w="3451075" h="1276898">
                <a:moveTo>
                  <a:pt x="0" y="0"/>
                </a:moveTo>
                <a:lnTo>
                  <a:pt x="3451074" y="0"/>
                </a:lnTo>
                <a:lnTo>
                  <a:pt x="3451074" y="1276898"/>
                </a:lnTo>
                <a:lnTo>
                  <a:pt x="0" y="1276898"/>
                </a:lnTo>
                <a:lnTo>
                  <a:pt x="0" y="0"/>
                </a:lnTo>
                <a:close/>
              </a:path>
            </a:pathLst>
          </a:custGeom>
          <a:blipFill>
            <a:blip r:embed="rId8"/>
            <a:stretch>
              <a:fillRect/>
            </a:stretch>
          </a:blipFill>
        </p:spPr>
        <p:txBody>
          <a:bodyPr/>
          <a:lstStyle/>
          <a:p>
            <a:endParaRPr lang="en-US"/>
          </a:p>
        </p:txBody>
      </p:sp>
      <p:sp>
        <p:nvSpPr>
          <p:cNvPr id="15" name="TextBox 15"/>
          <p:cNvSpPr txBox="1"/>
          <p:nvPr/>
        </p:nvSpPr>
        <p:spPr>
          <a:xfrm>
            <a:off x="3943945" y="2781300"/>
            <a:ext cx="10400110" cy="796500"/>
          </a:xfrm>
          <a:prstGeom prst="rect">
            <a:avLst/>
          </a:prstGeom>
        </p:spPr>
        <p:txBody>
          <a:bodyPr wrap="square" lIns="0" tIns="0" rIns="0" bIns="0" rtlCol="0" anchor="t">
            <a:spAutoFit/>
          </a:bodyPr>
          <a:lstStyle/>
          <a:p>
            <a:pPr algn="ctr">
              <a:lnSpc>
                <a:spcPts val="6719"/>
              </a:lnSpc>
              <a:spcBef>
                <a:spcPct val="0"/>
              </a:spcBef>
            </a:pPr>
            <a:r>
              <a:rPr lang="en-US" sz="4800" b="1" dirty="0">
                <a:solidFill>
                  <a:srgbClr val="000000"/>
                </a:solidFill>
                <a:latin typeface="Montserrat Bold"/>
                <a:ea typeface="Montserrat Bold"/>
                <a:cs typeface="Montserrat Bold"/>
                <a:sym typeface="Montserrat Bold"/>
              </a:rPr>
              <a:t>Through technology to </a:t>
            </a:r>
            <a:r>
              <a:rPr lang="en-US" sz="4800" b="1" dirty="0">
                <a:solidFill>
                  <a:srgbClr val="EA0055"/>
                </a:solidFill>
                <a:latin typeface="Montserrat Bold"/>
                <a:ea typeface="Montserrat Bold"/>
                <a:cs typeface="Montserrat Bold"/>
                <a:sym typeface="Montserrat Bold"/>
              </a:rPr>
              <a:t>values</a:t>
            </a:r>
            <a:r>
              <a:rPr lang="lv-LV" sz="4800" b="1" dirty="0">
                <a:solidFill>
                  <a:srgbClr val="000000"/>
                </a:solidFill>
                <a:latin typeface="Montserrat Bold"/>
                <a:ea typeface="Montserrat Bold"/>
                <a:cs typeface="Montserrat Bold"/>
                <a:sym typeface="Montserrat 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138816-7599-AC00-501F-350E93099BED}"/>
              </a:ext>
            </a:extLst>
          </p:cNvPr>
          <p:cNvSpPr>
            <a:spLocks noGrp="1"/>
          </p:cNvSpPr>
          <p:nvPr>
            <p:ph type="title"/>
          </p:nvPr>
        </p:nvSpPr>
        <p:spPr>
          <a:xfrm>
            <a:off x="553408" y="972196"/>
            <a:ext cx="8133392" cy="1143000"/>
          </a:xfrm>
        </p:spPr>
        <p:txBody>
          <a:bodyPr/>
          <a:lstStyle/>
          <a:p>
            <a:pPr algn="l"/>
            <a:r>
              <a:rPr lang="en-US" b="1" dirty="0">
                <a:latin typeface="Montserrat Bold" panose="00000800000000000000" charset="0"/>
              </a:rPr>
              <a:t>To </a:t>
            </a:r>
            <a:r>
              <a:rPr lang="en-US" b="1" dirty="0">
                <a:solidFill>
                  <a:srgbClr val="EA0055"/>
                </a:solidFill>
                <a:latin typeface="Montserrat Bold" panose="00000800000000000000" charset="0"/>
              </a:rPr>
              <a:t>Send</a:t>
            </a:r>
            <a:r>
              <a:rPr lang="en-US" b="1" dirty="0">
                <a:latin typeface="Montserrat Bold" panose="00000800000000000000" charset="0"/>
              </a:rPr>
              <a:t> Recognition</a:t>
            </a:r>
            <a:endParaRPr lang="lv-LV" b="1" dirty="0">
              <a:solidFill>
                <a:srgbClr val="EA0055"/>
              </a:solidFill>
            </a:endParaRPr>
          </a:p>
        </p:txBody>
      </p:sp>
      <p:sp>
        <p:nvSpPr>
          <p:cNvPr id="9" name="Content Placeholder 8">
            <a:extLst>
              <a:ext uri="{FF2B5EF4-FFF2-40B4-BE49-F238E27FC236}">
                <a16:creationId xmlns:a16="http://schemas.microsoft.com/office/drawing/2014/main" id="{296A80FD-02FC-82AE-C4E1-06E2354AE0A8}"/>
              </a:ext>
            </a:extLst>
          </p:cNvPr>
          <p:cNvSpPr>
            <a:spLocks noGrp="1"/>
          </p:cNvSpPr>
          <p:nvPr>
            <p:ph idx="1"/>
          </p:nvPr>
        </p:nvSpPr>
        <p:spPr>
          <a:xfrm>
            <a:off x="1411614" y="2171700"/>
            <a:ext cx="7275185" cy="7447904"/>
          </a:xfrm>
        </p:spPr>
        <p:txBody>
          <a:bodyPr>
            <a:normAutofit/>
          </a:bodyPr>
          <a:lstStyle/>
          <a:p>
            <a:pPr marL="0" indent="0">
              <a:lnSpc>
                <a:spcPct val="150000"/>
              </a:lnSpc>
              <a:spcBef>
                <a:spcPts val="600"/>
              </a:spcBef>
              <a:spcAft>
                <a:spcPts val="600"/>
              </a:spcAft>
              <a:buNone/>
            </a:pPr>
            <a:r>
              <a:rPr lang="en-US" sz="2800" dirty="0">
                <a:latin typeface="Montserrat" panose="00000500000000000000" pitchFamily="2" charset="0"/>
              </a:rPr>
              <a:t>Select a colleague</a:t>
            </a: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Choose reward amount</a:t>
            </a: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Associate expressed value</a:t>
            </a: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Write a meaningful message</a:t>
            </a: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Send public or private Thanks</a:t>
            </a:r>
            <a:endParaRPr lang="lv-LV" sz="2800" dirty="0">
              <a:latin typeface="Montserrat" panose="00000500000000000000" pitchFamily="2" charset="0"/>
            </a:endParaRPr>
          </a:p>
          <a:p>
            <a:pPr marL="0" indent="0">
              <a:lnSpc>
                <a:spcPct val="150000"/>
              </a:lnSpc>
              <a:spcBef>
                <a:spcPts val="600"/>
              </a:spcBef>
              <a:spcAft>
                <a:spcPts val="600"/>
              </a:spcAft>
              <a:buNone/>
            </a:pPr>
            <a:endParaRPr lang="lv-LV" sz="2800" dirty="0">
              <a:latin typeface="Montserrat" panose="00000500000000000000" pitchFamily="2" charset="0"/>
            </a:endParaRPr>
          </a:p>
        </p:txBody>
      </p:sp>
      <p:sp>
        <p:nvSpPr>
          <p:cNvPr id="10" name="Oval 9">
            <a:extLst>
              <a:ext uri="{FF2B5EF4-FFF2-40B4-BE49-F238E27FC236}">
                <a16:creationId xmlns:a16="http://schemas.microsoft.com/office/drawing/2014/main" id="{B8E49DDC-93E9-F06C-71E7-AF87117D3F2D}"/>
              </a:ext>
            </a:extLst>
          </p:cNvPr>
          <p:cNvSpPr/>
          <p:nvPr/>
        </p:nvSpPr>
        <p:spPr>
          <a:xfrm>
            <a:off x="11201400" y="22479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1</a:t>
            </a:r>
          </a:p>
        </p:txBody>
      </p:sp>
      <p:sp>
        <p:nvSpPr>
          <p:cNvPr id="11" name="Oval 10">
            <a:extLst>
              <a:ext uri="{FF2B5EF4-FFF2-40B4-BE49-F238E27FC236}">
                <a16:creationId xmlns:a16="http://schemas.microsoft.com/office/drawing/2014/main" id="{0BD06A81-4416-C350-C255-D6439340EACE}"/>
              </a:ext>
            </a:extLst>
          </p:cNvPr>
          <p:cNvSpPr/>
          <p:nvPr/>
        </p:nvSpPr>
        <p:spPr>
          <a:xfrm>
            <a:off x="11201400" y="3260558"/>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2</a:t>
            </a:r>
          </a:p>
        </p:txBody>
      </p:sp>
      <p:sp>
        <p:nvSpPr>
          <p:cNvPr id="12" name="Oval 11">
            <a:extLst>
              <a:ext uri="{FF2B5EF4-FFF2-40B4-BE49-F238E27FC236}">
                <a16:creationId xmlns:a16="http://schemas.microsoft.com/office/drawing/2014/main" id="{CC4C3BE3-6E28-CF81-C3B5-8F50775A6451}"/>
              </a:ext>
            </a:extLst>
          </p:cNvPr>
          <p:cNvSpPr/>
          <p:nvPr/>
        </p:nvSpPr>
        <p:spPr>
          <a:xfrm>
            <a:off x="11201400" y="4273216"/>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3</a:t>
            </a:r>
          </a:p>
        </p:txBody>
      </p:sp>
      <p:sp>
        <p:nvSpPr>
          <p:cNvPr id="13" name="Oval 12">
            <a:extLst>
              <a:ext uri="{FF2B5EF4-FFF2-40B4-BE49-F238E27FC236}">
                <a16:creationId xmlns:a16="http://schemas.microsoft.com/office/drawing/2014/main" id="{065B6C76-9112-3AFD-44F9-8C18FE5B46E9}"/>
              </a:ext>
            </a:extLst>
          </p:cNvPr>
          <p:cNvSpPr/>
          <p:nvPr/>
        </p:nvSpPr>
        <p:spPr>
          <a:xfrm>
            <a:off x="11201400" y="7385427"/>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4</a:t>
            </a:r>
          </a:p>
        </p:txBody>
      </p:sp>
      <p:sp>
        <p:nvSpPr>
          <p:cNvPr id="14" name="Oval 13">
            <a:extLst>
              <a:ext uri="{FF2B5EF4-FFF2-40B4-BE49-F238E27FC236}">
                <a16:creationId xmlns:a16="http://schemas.microsoft.com/office/drawing/2014/main" id="{925596BB-253C-4360-DD49-6554DE7A4A52}"/>
              </a:ext>
            </a:extLst>
          </p:cNvPr>
          <p:cNvSpPr/>
          <p:nvPr/>
        </p:nvSpPr>
        <p:spPr>
          <a:xfrm>
            <a:off x="11205411" y="9064503"/>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5</a:t>
            </a:r>
          </a:p>
        </p:txBody>
      </p:sp>
      <p:sp>
        <p:nvSpPr>
          <p:cNvPr id="15" name="Oval 14">
            <a:extLst>
              <a:ext uri="{FF2B5EF4-FFF2-40B4-BE49-F238E27FC236}">
                <a16:creationId xmlns:a16="http://schemas.microsoft.com/office/drawing/2014/main" id="{1336E4A1-E7A4-C70B-0C81-9ADBDE87BFD9}"/>
              </a:ext>
            </a:extLst>
          </p:cNvPr>
          <p:cNvSpPr/>
          <p:nvPr/>
        </p:nvSpPr>
        <p:spPr>
          <a:xfrm>
            <a:off x="677711" y="23241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1</a:t>
            </a:r>
          </a:p>
        </p:txBody>
      </p:sp>
      <p:sp>
        <p:nvSpPr>
          <p:cNvPr id="16" name="Oval 15">
            <a:extLst>
              <a:ext uri="{FF2B5EF4-FFF2-40B4-BE49-F238E27FC236}">
                <a16:creationId xmlns:a16="http://schemas.microsoft.com/office/drawing/2014/main" id="{97F3CD19-7DF6-9BCB-2AE4-66E42291D5CA}"/>
              </a:ext>
            </a:extLst>
          </p:cNvPr>
          <p:cNvSpPr/>
          <p:nvPr/>
        </p:nvSpPr>
        <p:spPr>
          <a:xfrm>
            <a:off x="677711" y="30861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2</a:t>
            </a:r>
          </a:p>
        </p:txBody>
      </p:sp>
      <p:sp>
        <p:nvSpPr>
          <p:cNvPr id="17" name="Oval 16">
            <a:extLst>
              <a:ext uri="{FF2B5EF4-FFF2-40B4-BE49-F238E27FC236}">
                <a16:creationId xmlns:a16="http://schemas.microsoft.com/office/drawing/2014/main" id="{BAB5D668-1667-DF77-2DF1-3F5DE00725C6}"/>
              </a:ext>
            </a:extLst>
          </p:cNvPr>
          <p:cNvSpPr/>
          <p:nvPr/>
        </p:nvSpPr>
        <p:spPr>
          <a:xfrm>
            <a:off x="677711" y="39243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3</a:t>
            </a:r>
          </a:p>
        </p:txBody>
      </p:sp>
      <p:sp>
        <p:nvSpPr>
          <p:cNvPr id="18" name="Oval 17">
            <a:extLst>
              <a:ext uri="{FF2B5EF4-FFF2-40B4-BE49-F238E27FC236}">
                <a16:creationId xmlns:a16="http://schemas.microsoft.com/office/drawing/2014/main" id="{1DE90BBE-C617-8902-4DA9-8D54F3CFBD3A}"/>
              </a:ext>
            </a:extLst>
          </p:cNvPr>
          <p:cNvSpPr/>
          <p:nvPr/>
        </p:nvSpPr>
        <p:spPr>
          <a:xfrm>
            <a:off x="677711" y="46863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4</a:t>
            </a:r>
          </a:p>
        </p:txBody>
      </p:sp>
      <p:sp>
        <p:nvSpPr>
          <p:cNvPr id="19" name="Oval 18">
            <a:extLst>
              <a:ext uri="{FF2B5EF4-FFF2-40B4-BE49-F238E27FC236}">
                <a16:creationId xmlns:a16="http://schemas.microsoft.com/office/drawing/2014/main" id="{CEC135D0-F71E-F533-1902-4E1373BAF80B}"/>
              </a:ext>
            </a:extLst>
          </p:cNvPr>
          <p:cNvSpPr/>
          <p:nvPr/>
        </p:nvSpPr>
        <p:spPr>
          <a:xfrm>
            <a:off x="677711" y="54483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5</a:t>
            </a:r>
          </a:p>
        </p:txBody>
      </p:sp>
      <p:pic>
        <p:nvPicPr>
          <p:cNvPr id="4" name="Picture 3">
            <a:extLst>
              <a:ext uri="{FF2B5EF4-FFF2-40B4-BE49-F238E27FC236}">
                <a16:creationId xmlns:a16="http://schemas.microsoft.com/office/drawing/2014/main" id="{A82AF22A-2B1F-1351-4A9B-D9B69F050ADC}"/>
              </a:ext>
            </a:extLst>
          </p:cNvPr>
          <p:cNvPicPr>
            <a:picLocks noChangeAspect="1"/>
          </p:cNvPicPr>
          <p:nvPr/>
        </p:nvPicPr>
        <p:blipFill>
          <a:blip r:embed="rId3"/>
          <a:stretch>
            <a:fillRect/>
          </a:stretch>
        </p:blipFill>
        <p:spPr>
          <a:xfrm>
            <a:off x="11811000" y="315740"/>
            <a:ext cx="6019800" cy="9655520"/>
          </a:xfrm>
          <a:prstGeom prst="rect">
            <a:avLst/>
          </a:prstGeom>
        </p:spPr>
      </p:pic>
    </p:spTree>
    <p:extLst>
      <p:ext uri="{BB962C8B-B14F-4D97-AF65-F5344CB8AC3E}">
        <p14:creationId xmlns:p14="http://schemas.microsoft.com/office/powerpoint/2010/main" val="252166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E6658-BCD9-D391-A2B6-947CA9E2FD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514F23-05AC-065B-0F77-F776B2D99235}"/>
              </a:ext>
            </a:extLst>
          </p:cNvPr>
          <p:cNvPicPr>
            <a:picLocks noChangeAspect="1"/>
          </p:cNvPicPr>
          <p:nvPr/>
        </p:nvPicPr>
        <p:blipFill>
          <a:blip r:embed="rId2"/>
          <a:stretch>
            <a:fillRect/>
          </a:stretch>
        </p:blipFill>
        <p:spPr>
          <a:xfrm>
            <a:off x="5929317" y="2560319"/>
            <a:ext cx="11786258" cy="6476608"/>
          </a:xfrm>
          <a:prstGeom prst="rect">
            <a:avLst/>
          </a:prstGeom>
        </p:spPr>
      </p:pic>
      <p:sp>
        <p:nvSpPr>
          <p:cNvPr id="8" name="Title 7">
            <a:extLst>
              <a:ext uri="{FF2B5EF4-FFF2-40B4-BE49-F238E27FC236}">
                <a16:creationId xmlns:a16="http://schemas.microsoft.com/office/drawing/2014/main" id="{74C29317-271D-E7CC-0A75-C29AF89F37C0}"/>
              </a:ext>
            </a:extLst>
          </p:cNvPr>
          <p:cNvSpPr>
            <a:spLocks noGrp="1"/>
          </p:cNvSpPr>
          <p:nvPr>
            <p:ph type="title"/>
          </p:nvPr>
        </p:nvSpPr>
        <p:spPr>
          <a:xfrm>
            <a:off x="456267" y="419100"/>
            <a:ext cx="8133392" cy="768833"/>
          </a:xfrm>
        </p:spPr>
        <p:txBody>
          <a:bodyPr>
            <a:normAutofit fontScale="90000"/>
          </a:bodyPr>
          <a:lstStyle/>
          <a:p>
            <a:pPr algn="l"/>
            <a:r>
              <a:rPr lang="en-US" b="1" dirty="0">
                <a:latin typeface="Montserrat Bold" panose="00000800000000000000" charset="0"/>
              </a:rPr>
              <a:t>When </a:t>
            </a:r>
            <a:r>
              <a:rPr lang="en-US" b="1" dirty="0">
                <a:solidFill>
                  <a:srgbClr val="EA0055"/>
                </a:solidFill>
                <a:latin typeface="Montserrat Bold" panose="00000800000000000000" charset="0"/>
              </a:rPr>
              <a:t>Receiving </a:t>
            </a:r>
            <a:r>
              <a:rPr lang="en-US" b="1" dirty="0">
                <a:latin typeface="Montserrat Bold" panose="00000800000000000000" charset="0"/>
              </a:rPr>
              <a:t>Recognition</a:t>
            </a:r>
            <a:endParaRPr lang="lv-LV" b="1" dirty="0">
              <a:solidFill>
                <a:srgbClr val="EA0055"/>
              </a:solidFill>
              <a:latin typeface="Montserrat Bold" panose="00000800000000000000" charset="0"/>
            </a:endParaRPr>
          </a:p>
        </p:txBody>
      </p:sp>
      <p:sp>
        <p:nvSpPr>
          <p:cNvPr id="9" name="Content Placeholder 8">
            <a:extLst>
              <a:ext uri="{FF2B5EF4-FFF2-40B4-BE49-F238E27FC236}">
                <a16:creationId xmlns:a16="http://schemas.microsoft.com/office/drawing/2014/main" id="{4BF3F58F-B1CE-F597-68C1-0794F8162736}"/>
              </a:ext>
            </a:extLst>
          </p:cNvPr>
          <p:cNvSpPr>
            <a:spLocks noGrp="1"/>
          </p:cNvSpPr>
          <p:nvPr>
            <p:ph idx="1"/>
          </p:nvPr>
        </p:nvSpPr>
        <p:spPr>
          <a:xfrm>
            <a:off x="1203983" y="2552700"/>
            <a:ext cx="4587217" cy="6953471"/>
          </a:xfrm>
        </p:spPr>
        <p:txBody>
          <a:bodyPr>
            <a:normAutofit/>
          </a:bodyPr>
          <a:lstStyle/>
          <a:p>
            <a:pPr marL="0" indent="0">
              <a:lnSpc>
                <a:spcPct val="150000"/>
              </a:lnSpc>
              <a:spcBef>
                <a:spcPts val="600"/>
              </a:spcBef>
              <a:spcAft>
                <a:spcPts val="600"/>
              </a:spcAft>
              <a:buNone/>
            </a:pP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Check received Thanks in </a:t>
            </a:r>
            <a:r>
              <a:rPr lang="lv-LV" sz="2800" dirty="0">
                <a:latin typeface="Montserrat" panose="00000500000000000000" pitchFamily="2" charset="0"/>
              </a:rPr>
              <a:t>“</a:t>
            </a:r>
            <a:r>
              <a:rPr lang="en-US" sz="2800" dirty="0">
                <a:latin typeface="Montserrat" panose="00000500000000000000" pitchFamily="2" charset="0"/>
              </a:rPr>
              <a:t>My recognitions</a:t>
            </a:r>
            <a:r>
              <a:rPr lang="lv-LV" sz="2800" dirty="0">
                <a:latin typeface="Montserrat" panose="00000500000000000000" pitchFamily="2" charset="0"/>
              </a:rPr>
              <a:t>”</a:t>
            </a:r>
            <a:r>
              <a:rPr lang="en-US" sz="2800" dirty="0">
                <a:latin typeface="Montserrat" panose="00000500000000000000" pitchFamily="2" charset="0"/>
              </a:rPr>
              <a:t> &gt; Incoming section</a:t>
            </a:r>
            <a:endParaRPr lang="lv-LV" sz="2800" dirty="0">
              <a:latin typeface="Montserrat" panose="00000500000000000000" pitchFamily="2" charset="0"/>
            </a:endParaRPr>
          </a:p>
          <a:p>
            <a:pPr marL="0" indent="0">
              <a:lnSpc>
                <a:spcPct val="150000"/>
              </a:lnSpc>
              <a:spcBef>
                <a:spcPts val="600"/>
              </a:spcBef>
              <a:spcAft>
                <a:spcPts val="600"/>
              </a:spcAft>
              <a:buNone/>
            </a:pPr>
            <a:r>
              <a:rPr lang="en-US" sz="2800" dirty="0">
                <a:latin typeface="Montserrat" panose="00000500000000000000" pitchFamily="2" charset="0"/>
              </a:rPr>
              <a:t>Reply and react to received recognition</a:t>
            </a:r>
          </a:p>
          <a:p>
            <a:pPr marL="0" indent="0">
              <a:lnSpc>
                <a:spcPct val="150000"/>
              </a:lnSpc>
              <a:spcBef>
                <a:spcPts val="600"/>
              </a:spcBef>
              <a:spcAft>
                <a:spcPts val="600"/>
              </a:spcAft>
              <a:buNone/>
            </a:pPr>
            <a:r>
              <a:rPr lang="en-US" sz="2800" dirty="0">
                <a:latin typeface="Montserrat" panose="00000500000000000000" pitchFamily="2" charset="0"/>
              </a:rPr>
              <a:t>Follow all recognitions in News Feed, leave your comments and react</a:t>
            </a:r>
            <a:endParaRPr lang="lv-LV" sz="2800" dirty="0">
              <a:latin typeface="Montserrat" panose="00000500000000000000" pitchFamily="2" charset="0"/>
            </a:endParaRPr>
          </a:p>
        </p:txBody>
      </p:sp>
      <p:sp>
        <p:nvSpPr>
          <p:cNvPr id="10" name="Oval 9">
            <a:extLst>
              <a:ext uri="{FF2B5EF4-FFF2-40B4-BE49-F238E27FC236}">
                <a16:creationId xmlns:a16="http://schemas.microsoft.com/office/drawing/2014/main" id="{D89037DD-4818-8949-DBA4-B9ED68E4371D}"/>
              </a:ext>
            </a:extLst>
          </p:cNvPr>
          <p:cNvSpPr/>
          <p:nvPr/>
        </p:nvSpPr>
        <p:spPr>
          <a:xfrm>
            <a:off x="7542866" y="7220596"/>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1</a:t>
            </a:r>
          </a:p>
        </p:txBody>
      </p:sp>
      <p:sp>
        <p:nvSpPr>
          <p:cNvPr id="11" name="Oval 10">
            <a:extLst>
              <a:ext uri="{FF2B5EF4-FFF2-40B4-BE49-F238E27FC236}">
                <a16:creationId xmlns:a16="http://schemas.microsoft.com/office/drawing/2014/main" id="{D8E50520-B226-6BC4-C260-20066F0D81B3}"/>
              </a:ext>
            </a:extLst>
          </p:cNvPr>
          <p:cNvSpPr/>
          <p:nvPr/>
        </p:nvSpPr>
        <p:spPr>
          <a:xfrm>
            <a:off x="10972800" y="22479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3</a:t>
            </a:r>
          </a:p>
        </p:txBody>
      </p:sp>
      <p:sp>
        <p:nvSpPr>
          <p:cNvPr id="12" name="Oval 11">
            <a:extLst>
              <a:ext uri="{FF2B5EF4-FFF2-40B4-BE49-F238E27FC236}">
                <a16:creationId xmlns:a16="http://schemas.microsoft.com/office/drawing/2014/main" id="{E392D962-C217-A7C1-49EC-74855DC8CE25}"/>
              </a:ext>
            </a:extLst>
          </p:cNvPr>
          <p:cNvSpPr/>
          <p:nvPr/>
        </p:nvSpPr>
        <p:spPr>
          <a:xfrm>
            <a:off x="15773400" y="32766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3</a:t>
            </a:r>
          </a:p>
        </p:txBody>
      </p:sp>
      <p:sp>
        <p:nvSpPr>
          <p:cNvPr id="13" name="Oval 12">
            <a:extLst>
              <a:ext uri="{FF2B5EF4-FFF2-40B4-BE49-F238E27FC236}">
                <a16:creationId xmlns:a16="http://schemas.microsoft.com/office/drawing/2014/main" id="{BD8C1C20-C485-D91E-9061-509E8B4AAC1D}"/>
              </a:ext>
            </a:extLst>
          </p:cNvPr>
          <p:cNvSpPr/>
          <p:nvPr/>
        </p:nvSpPr>
        <p:spPr>
          <a:xfrm>
            <a:off x="14249400" y="6819900"/>
            <a:ext cx="609600" cy="53340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2</a:t>
            </a:r>
          </a:p>
        </p:txBody>
      </p:sp>
      <p:sp>
        <p:nvSpPr>
          <p:cNvPr id="15" name="Oval 14">
            <a:extLst>
              <a:ext uri="{FF2B5EF4-FFF2-40B4-BE49-F238E27FC236}">
                <a16:creationId xmlns:a16="http://schemas.microsoft.com/office/drawing/2014/main" id="{C0915FB7-39BC-9DB8-12B8-80E3D3C99047}"/>
              </a:ext>
            </a:extLst>
          </p:cNvPr>
          <p:cNvSpPr/>
          <p:nvPr/>
        </p:nvSpPr>
        <p:spPr>
          <a:xfrm>
            <a:off x="456266" y="3543300"/>
            <a:ext cx="609600" cy="49799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1</a:t>
            </a:r>
          </a:p>
        </p:txBody>
      </p:sp>
      <p:sp>
        <p:nvSpPr>
          <p:cNvPr id="16" name="Oval 15">
            <a:extLst>
              <a:ext uri="{FF2B5EF4-FFF2-40B4-BE49-F238E27FC236}">
                <a16:creationId xmlns:a16="http://schemas.microsoft.com/office/drawing/2014/main" id="{D473C6D8-7C3F-0D83-F495-1D6E35BA6F43}"/>
              </a:ext>
            </a:extLst>
          </p:cNvPr>
          <p:cNvSpPr/>
          <p:nvPr/>
        </p:nvSpPr>
        <p:spPr>
          <a:xfrm>
            <a:off x="456266" y="4762500"/>
            <a:ext cx="609600" cy="49799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2</a:t>
            </a:r>
          </a:p>
        </p:txBody>
      </p:sp>
      <p:sp>
        <p:nvSpPr>
          <p:cNvPr id="18" name="Oval 17">
            <a:extLst>
              <a:ext uri="{FF2B5EF4-FFF2-40B4-BE49-F238E27FC236}">
                <a16:creationId xmlns:a16="http://schemas.microsoft.com/office/drawing/2014/main" id="{BE7D08E8-9BDA-C9DC-BE1A-7F6B7EC1D87C}"/>
              </a:ext>
            </a:extLst>
          </p:cNvPr>
          <p:cNvSpPr/>
          <p:nvPr/>
        </p:nvSpPr>
        <p:spPr>
          <a:xfrm>
            <a:off x="456266" y="7007710"/>
            <a:ext cx="609600" cy="497990"/>
          </a:xfrm>
          <a:prstGeom prst="ellipse">
            <a:avLst/>
          </a:prstGeom>
          <a:solidFill>
            <a:srgbClr val="EA0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ontserrat Bold" panose="00000800000000000000" charset="0"/>
              </a:rPr>
              <a:t>3</a:t>
            </a:r>
          </a:p>
        </p:txBody>
      </p:sp>
      <p:sp>
        <p:nvSpPr>
          <p:cNvPr id="3" name="Title 7">
            <a:extLst>
              <a:ext uri="{FF2B5EF4-FFF2-40B4-BE49-F238E27FC236}">
                <a16:creationId xmlns:a16="http://schemas.microsoft.com/office/drawing/2014/main" id="{389924F0-9120-C2AD-267D-56305CF9ABEA}"/>
              </a:ext>
            </a:extLst>
          </p:cNvPr>
          <p:cNvSpPr txBox="1">
            <a:spLocks/>
          </p:cNvSpPr>
          <p:nvPr/>
        </p:nvSpPr>
        <p:spPr>
          <a:xfrm>
            <a:off x="456266" y="1394066"/>
            <a:ext cx="17346438" cy="952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latin typeface="Montserrat" panose="00000500000000000000" pitchFamily="2" charset="0"/>
              </a:rPr>
              <a:t>When you receive recognition, you will get a </a:t>
            </a:r>
            <a:r>
              <a:rPr lang="en-US" sz="2800" b="1" dirty="0">
                <a:solidFill>
                  <a:srgbClr val="EA0055"/>
                </a:solidFill>
                <a:latin typeface="Montserrat" panose="00000500000000000000" pitchFamily="2" charset="0"/>
              </a:rPr>
              <a:t>notification</a:t>
            </a:r>
            <a:r>
              <a:rPr lang="en-US" sz="2800" dirty="0">
                <a:latin typeface="Montserrat" panose="00000500000000000000" pitchFamily="2" charset="0"/>
              </a:rPr>
              <a:t>!</a:t>
            </a:r>
            <a:r>
              <a:rPr lang="lv-LV" sz="2800" dirty="0">
                <a:latin typeface="Montserrat" panose="00000500000000000000" pitchFamily="2" charset="0"/>
              </a:rPr>
              <a:t> </a:t>
            </a:r>
            <a:r>
              <a:rPr lang="en-US" sz="2800" dirty="0">
                <a:latin typeface="Montserrat" panose="00000500000000000000" pitchFamily="2" charset="0"/>
              </a:rPr>
              <a:t>Go to the app and see which colleague sent you the appreciation and for which organizational value this appreciation is.</a:t>
            </a:r>
            <a:endParaRPr lang="lv-LV" sz="2800" dirty="0">
              <a:latin typeface="Montserrat" panose="00000500000000000000" pitchFamily="2" charset="0"/>
            </a:endParaRPr>
          </a:p>
        </p:txBody>
      </p:sp>
    </p:spTree>
    <p:extLst>
      <p:ext uri="{BB962C8B-B14F-4D97-AF65-F5344CB8AC3E}">
        <p14:creationId xmlns:p14="http://schemas.microsoft.com/office/powerpoint/2010/main" val="196989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A8B639-9E85-6126-986C-9AD97981511F}"/>
              </a:ext>
            </a:extLst>
          </p:cNvPr>
          <p:cNvPicPr>
            <a:picLocks noChangeAspect="1"/>
          </p:cNvPicPr>
          <p:nvPr/>
        </p:nvPicPr>
        <p:blipFill>
          <a:blip r:embed="rId2"/>
          <a:stretch>
            <a:fillRect/>
          </a:stretch>
        </p:blipFill>
        <p:spPr>
          <a:xfrm>
            <a:off x="9381814" y="4076699"/>
            <a:ext cx="7934942" cy="4572000"/>
          </a:xfrm>
          <a:prstGeom prst="rect">
            <a:avLst/>
          </a:prstGeom>
        </p:spPr>
      </p:pic>
      <p:pic>
        <p:nvPicPr>
          <p:cNvPr id="6" name="Picture 5">
            <a:extLst>
              <a:ext uri="{FF2B5EF4-FFF2-40B4-BE49-F238E27FC236}">
                <a16:creationId xmlns:a16="http://schemas.microsoft.com/office/drawing/2014/main" id="{79052B2A-1D09-F6B5-34AD-43902D9B56E9}"/>
              </a:ext>
            </a:extLst>
          </p:cNvPr>
          <p:cNvPicPr>
            <a:picLocks noChangeAspect="1"/>
          </p:cNvPicPr>
          <p:nvPr/>
        </p:nvPicPr>
        <p:blipFill>
          <a:blip r:embed="rId3"/>
          <a:stretch>
            <a:fillRect/>
          </a:stretch>
        </p:blipFill>
        <p:spPr>
          <a:xfrm>
            <a:off x="361555" y="3549412"/>
            <a:ext cx="8529393" cy="5683472"/>
          </a:xfrm>
          <a:prstGeom prst="rect">
            <a:avLst/>
          </a:prstGeom>
        </p:spPr>
      </p:pic>
      <p:sp>
        <p:nvSpPr>
          <p:cNvPr id="2" name="Title 1">
            <a:extLst>
              <a:ext uri="{FF2B5EF4-FFF2-40B4-BE49-F238E27FC236}">
                <a16:creationId xmlns:a16="http://schemas.microsoft.com/office/drawing/2014/main" id="{D10A7C31-F9D8-6D41-A5B0-9E221425A0A4}"/>
              </a:ext>
            </a:extLst>
          </p:cNvPr>
          <p:cNvSpPr>
            <a:spLocks noGrp="1"/>
          </p:cNvSpPr>
          <p:nvPr>
            <p:ph type="title"/>
          </p:nvPr>
        </p:nvSpPr>
        <p:spPr/>
        <p:txBody>
          <a:bodyPr/>
          <a:lstStyle/>
          <a:p>
            <a:pPr algn="l"/>
            <a:r>
              <a:rPr lang="en-US" b="1" dirty="0">
                <a:solidFill>
                  <a:srgbClr val="EA0055"/>
                </a:solidFill>
                <a:latin typeface="Montserrat Bold" panose="00000800000000000000" charset="0"/>
              </a:rPr>
              <a:t>Spending </a:t>
            </a:r>
            <a:r>
              <a:rPr lang="en-US" b="1" dirty="0">
                <a:latin typeface="Montserrat Bold" panose="00000800000000000000" charset="0"/>
              </a:rPr>
              <a:t>Your Coins</a:t>
            </a:r>
            <a:endParaRPr lang="lv-LV" b="1" dirty="0">
              <a:solidFill>
                <a:srgbClr val="EA0055"/>
              </a:solidFill>
              <a:latin typeface="Montserrat Bold" panose="00000800000000000000" charset="0"/>
            </a:endParaRPr>
          </a:p>
        </p:txBody>
      </p:sp>
      <p:sp>
        <p:nvSpPr>
          <p:cNvPr id="3" name="Content Placeholder 2">
            <a:extLst>
              <a:ext uri="{FF2B5EF4-FFF2-40B4-BE49-F238E27FC236}">
                <a16:creationId xmlns:a16="http://schemas.microsoft.com/office/drawing/2014/main" id="{A1401EF0-2B1F-66B6-F1A6-86B33D5D8529}"/>
              </a:ext>
            </a:extLst>
          </p:cNvPr>
          <p:cNvSpPr>
            <a:spLocks noGrp="1"/>
          </p:cNvSpPr>
          <p:nvPr>
            <p:ph idx="1"/>
          </p:nvPr>
        </p:nvSpPr>
        <p:spPr>
          <a:xfrm>
            <a:off x="457199" y="1600201"/>
            <a:ext cx="17297233" cy="1562100"/>
          </a:xfrm>
        </p:spPr>
        <p:txBody>
          <a:bodyPr>
            <a:normAutofit/>
          </a:bodyPr>
          <a:lstStyle/>
          <a:p>
            <a:pPr marL="0" indent="0">
              <a:buNone/>
            </a:pPr>
            <a:r>
              <a:rPr lang="en-US" sz="2800" dirty="0">
                <a:latin typeface="Montserrat" panose="00000500000000000000" pitchFamily="2" charset="0"/>
              </a:rPr>
              <a:t>You can spend the coins you receive in the </a:t>
            </a:r>
            <a:r>
              <a:rPr lang="en-US" sz="2800" b="1" dirty="0">
                <a:solidFill>
                  <a:srgbClr val="EA0055"/>
                </a:solidFill>
                <a:latin typeface="Montserrat" panose="00000500000000000000" pitchFamily="2" charset="0"/>
              </a:rPr>
              <a:t>Gift Shop</a:t>
            </a:r>
            <a:r>
              <a:rPr lang="en-US" sz="2800" dirty="0">
                <a:latin typeface="Montserrat" panose="00000500000000000000" pitchFamily="2" charset="0"/>
              </a:rPr>
              <a:t>! Choose the gift you like with a price you can afford (my received points) and click Purchase. Please note – the number of gifts is limited!</a:t>
            </a:r>
            <a:endParaRPr lang="lv-LV" sz="2800" dirty="0">
              <a:latin typeface="Montserrat" panose="00000500000000000000" pitchFamily="2" charset="0"/>
            </a:endParaRPr>
          </a:p>
        </p:txBody>
      </p:sp>
      <p:sp>
        <p:nvSpPr>
          <p:cNvPr id="9" name="Freeform 4">
            <a:extLst>
              <a:ext uri="{FF2B5EF4-FFF2-40B4-BE49-F238E27FC236}">
                <a16:creationId xmlns:a16="http://schemas.microsoft.com/office/drawing/2014/main" id="{627BA8F1-F4B0-258C-0511-A0F3FB0280C5}"/>
              </a:ext>
            </a:extLst>
          </p:cNvPr>
          <p:cNvSpPr/>
          <p:nvPr/>
        </p:nvSpPr>
        <p:spPr>
          <a:xfrm rot="18211056" flipV="1">
            <a:off x="8424405" y="6668763"/>
            <a:ext cx="2068904" cy="1621504"/>
          </a:xfrm>
          <a:custGeom>
            <a:avLst/>
            <a:gdLst/>
            <a:ahLst/>
            <a:cxnLst/>
            <a:rect l="l" t="t" r="r" b="b"/>
            <a:pathLst>
              <a:path w="2068904" h="1621504">
                <a:moveTo>
                  <a:pt x="0" y="1621504"/>
                </a:moveTo>
                <a:lnTo>
                  <a:pt x="2068905" y="1621504"/>
                </a:lnTo>
                <a:lnTo>
                  <a:pt x="2068905" y="0"/>
                </a:lnTo>
                <a:lnTo>
                  <a:pt x="0" y="0"/>
                </a:lnTo>
                <a:lnTo>
                  <a:pt x="0" y="16215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7788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BF6871-1BD1-2BDD-AF5A-B1777BCD79F4}"/>
              </a:ext>
            </a:extLst>
          </p:cNvPr>
          <p:cNvSpPr>
            <a:spLocks noGrp="1"/>
          </p:cNvSpPr>
          <p:nvPr>
            <p:ph type="title"/>
          </p:nvPr>
        </p:nvSpPr>
        <p:spPr>
          <a:xfrm>
            <a:off x="762000" y="3995738"/>
            <a:ext cx="9067800" cy="1143000"/>
          </a:xfrm>
        </p:spPr>
        <p:txBody>
          <a:bodyPr>
            <a:normAutofit/>
          </a:bodyPr>
          <a:lstStyle/>
          <a:p>
            <a:r>
              <a:rPr lang="en-US" sz="5400" b="1" dirty="0">
                <a:latin typeface="Montserrat Bold" panose="00000800000000000000" charset="0"/>
              </a:rPr>
              <a:t>Earning </a:t>
            </a:r>
            <a:r>
              <a:rPr lang="en-US" sz="5400" b="1" dirty="0">
                <a:solidFill>
                  <a:srgbClr val="EA0055"/>
                </a:solidFill>
                <a:latin typeface="Montserrat Bold" panose="00000800000000000000" charset="0"/>
              </a:rPr>
              <a:t>Extra</a:t>
            </a:r>
            <a:r>
              <a:rPr lang="en-US" sz="5400" b="1" dirty="0">
                <a:latin typeface="Montserrat Bold" panose="00000800000000000000" charset="0"/>
              </a:rPr>
              <a:t> Coins</a:t>
            </a:r>
            <a:endParaRPr lang="lv-LV" sz="5400" b="1" dirty="0">
              <a:solidFill>
                <a:srgbClr val="EA0055"/>
              </a:solidFill>
              <a:latin typeface="Montserrat Bold" panose="00000800000000000000" charset="0"/>
            </a:endParaRPr>
          </a:p>
        </p:txBody>
      </p:sp>
      <p:sp>
        <p:nvSpPr>
          <p:cNvPr id="4" name="Freeform 2">
            <a:extLst>
              <a:ext uri="{FF2B5EF4-FFF2-40B4-BE49-F238E27FC236}">
                <a16:creationId xmlns:a16="http://schemas.microsoft.com/office/drawing/2014/main" id="{95362EF9-F073-83DA-8354-468710BF3810}"/>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3"/>
          <p:cNvSpPr/>
          <p:nvPr/>
        </p:nvSpPr>
        <p:spPr>
          <a:xfrm>
            <a:off x="10468558" y="1967958"/>
            <a:ext cx="6008460" cy="8229567"/>
          </a:xfrm>
          <a:custGeom>
            <a:avLst/>
            <a:gdLst/>
            <a:ahLst/>
            <a:cxnLst/>
            <a:rect l="l" t="t" r="r" b="b"/>
            <a:pathLst>
              <a:path w="6008460" h="8229567">
                <a:moveTo>
                  <a:pt x="0" y="0"/>
                </a:moveTo>
                <a:lnTo>
                  <a:pt x="6008459" y="0"/>
                </a:lnTo>
                <a:lnTo>
                  <a:pt x="6008459" y="8229567"/>
                </a:lnTo>
                <a:lnTo>
                  <a:pt x="0" y="8229567"/>
                </a:lnTo>
                <a:lnTo>
                  <a:pt x="0" y="0"/>
                </a:lnTo>
                <a:close/>
              </a:path>
            </a:pathLst>
          </a:custGeom>
          <a:blipFill>
            <a:blip r:embed="rId4"/>
            <a:stretch>
              <a:fillRect l="-44076" t="-11366" r="-8459"/>
            </a:stretch>
          </a:blipFill>
        </p:spPr>
        <p:txBody>
          <a:bodyPr/>
          <a:lstStyle/>
          <a:p>
            <a:endParaRPr lang="en-US"/>
          </a:p>
        </p:txBody>
      </p:sp>
      <p:sp>
        <p:nvSpPr>
          <p:cNvPr id="7" name="Freeform 4">
            <a:extLst>
              <a:ext uri="{FF2B5EF4-FFF2-40B4-BE49-F238E27FC236}">
                <a16:creationId xmlns:a16="http://schemas.microsoft.com/office/drawing/2014/main" id="{77E52392-58F2-E25D-3E0C-E745470C091F}"/>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86292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C8EB-1BC4-956D-660C-34D0A6EB75F5}"/>
              </a:ext>
            </a:extLst>
          </p:cNvPr>
          <p:cNvSpPr>
            <a:spLocks noGrp="1"/>
          </p:cNvSpPr>
          <p:nvPr>
            <p:ph type="title"/>
          </p:nvPr>
        </p:nvSpPr>
        <p:spPr>
          <a:xfrm>
            <a:off x="457200" y="274638"/>
            <a:ext cx="9375494" cy="1143000"/>
          </a:xfrm>
        </p:spPr>
        <p:txBody>
          <a:bodyPr/>
          <a:lstStyle/>
          <a:p>
            <a:pPr algn="l"/>
            <a:r>
              <a:rPr lang="en-US" b="1" dirty="0">
                <a:latin typeface="Montserrat Bold" panose="00000800000000000000" charset="0"/>
              </a:rPr>
              <a:t>Track Your </a:t>
            </a:r>
            <a:r>
              <a:rPr lang="en-US" b="1" dirty="0">
                <a:solidFill>
                  <a:srgbClr val="EA0055"/>
                </a:solidFill>
                <a:latin typeface="Montserrat Bold" panose="00000800000000000000" charset="0"/>
              </a:rPr>
              <a:t>Achievements</a:t>
            </a:r>
            <a:endParaRPr lang="lv-LV" b="1" dirty="0">
              <a:solidFill>
                <a:srgbClr val="EA0055"/>
              </a:solidFill>
              <a:latin typeface="Montserrat Bold" panose="00000800000000000000" charset="0"/>
            </a:endParaRPr>
          </a:p>
        </p:txBody>
      </p:sp>
      <p:sp>
        <p:nvSpPr>
          <p:cNvPr id="3" name="Content Placeholder 2">
            <a:extLst>
              <a:ext uri="{FF2B5EF4-FFF2-40B4-BE49-F238E27FC236}">
                <a16:creationId xmlns:a16="http://schemas.microsoft.com/office/drawing/2014/main" id="{AD0227C1-03CB-D6C1-BF88-6211C4B5831F}"/>
              </a:ext>
            </a:extLst>
          </p:cNvPr>
          <p:cNvSpPr>
            <a:spLocks noGrp="1"/>
          </p:cNvSpPr>
          <p:nvPr>
            <p:ph idx="1"/>
          </p:nvPr>
        </p:nvSpPr>
        <p:spPr>
          <a:xfrm>
            <a:off x="457200" y="2628900"/>
            <a:ext cx="6705600" cy="6358474"/>
          </a:xfrm>
        </p:spPr>
        <p:txBody>
          <a:bodyPr>
            <a:normAutofit/>
          </a:bodyPr>
          <a:lstStyle/>
          <a:p>
            <a:pPr marL="0" indent="0">
              <a:buNone/>
            </a:pPr>
            <a:r>
              <a:rPr lang="en-US" dirty="0">
                <a:latin typeface="Montserrat" panose="00000500000000000000" pitchFamily="2" charset="0"/>
              </a:rPr>
              <a:t>Enhance your skills in </a:t>
            </a:r>
            <a:r>
              <a:rPr lang="en-US" b="1" dirty="0">
                <a:solidFill>
                  <a:srgbClr val="EA0055"/>
                </a:solidFill>
                <a:latin typeface="Montserrat" panose="00000500000000000000" pitchFamily="2" charset="0"/>
              </a:rPr>
              <a:t>sending</a:t>
            </a:r>
            <a:r>
              <a:rPr lang="en-US" dirty="0">
                <a:latin typeface="Montserrat" panose="00000500000000000000" pitchFamily="2" charset="0"/>
              </a:rPr>
              <a:t>, </a:t>
            </a:r>
            <a:r>
              <a:rPr lang="en-US" b="1" dirty="0">
                <a:solidFill>
                  <a:srgbClr val="EA0055"/>
                </a:solidFill>
                <a:latin typeface="Montserrat" panose="00000500000000000000" pitchFamily="2" charset="0"/>
              </a:rPr>
              <a:t>receiving</a:t>
            </a:r>
            <a:r>
              <a:rPr lang="en-US" dirty="0">
                <a:latin typeface="Montserrat" panose="00000500000000000000" pitchFamily="2" charset="0"/>
              </a:rPr>
              <a:t>, and </a:t>
            </a:r>
            <a:r>
              <a:rPr lang="en-US" b="1" dirty="0">
                <a:solidFill>
                  <a:srgbClr val="EA0055"/>
                </a:solidFill>
                <a:latin typeface="Montserrat" panose="00000500000000000000" pitchFamily="2" charset="0"/>
              </a:rPr>
              <a:t>engaging</a:t>
            </a:r>
            <a:r>
              <a:rPr lang="en-US" dirty="0">
                <a:latin typeface="Montserrat" panose="00000500000000000000" pitchFamily="2" charset="0"/>
              </a:rPr>
              <a:t> with recognitions by completing achievements!</a:t>
            </a:r>
          </a:p>
          <a:p>
            <a:pPr marL="0" indent="0">
              <a:buNone/>
            </a:pPr>
            <a:endParaRPr lang="en-US" dirty="0">
              <a:latin typeface="Montserrat" panose="00000500000000000000" pitchFamily="2" charset="0"/>
            </a:endParaRPr>
          </a:p>
          <a:p>
            <a:pPr marL="0" indent="0">
              <a:buNone/>
            </a:pPr>
            <a:r>
              <a:rPr lang="en-US" dirty="0">
                <a:latin typeface="Montserrat" panose="00000500000000000000" pitchFamily="2" charset="0"/>
              </a:rPr>
              <a:t>By fulfilling the conditions specified for each achievement, you will also receive a reward – additional coins!</a:t>
            </a:r>
            <a:endParaRPr lang="lv-LV" dirty="0">
              <a:latin typeface="Montserrat" panose="00000500000000000000" pitchFamily="2" charset="0"/>
            </a:endParaRPr>
          </a:p>
        </p:txBody>
      </p:sp>
      <p:pic>
        <p:nvPicPr>
          <p:cNvPr id="6" name="Picture 5">
            <a:extLst>
              <a:ext uri="{FF2B5EF4-FFF2-40B4-BE49-F238E27FC236}">
                <a16:creationId xmlns:a16="http://schemas.microsoft.com/office/drawing/2014/main" id="{E6C754A2-8028-6657-B33D-CD256382D7DA}"/>
              </a:ext>
            </a:extLst>
          </p:cNvPr>
          <p:cNvPicPr>
            <a:picLocks noChangeAspect="1"/>
          </p:cNvPicPr>
          <p:nvPr/>
        </p:nvPicPr>
        <p:blipFill>
          <a:blip r:embed="rId3"/>
          <a:stretch>
            <a:fillRect/>
          </a:stretch>
        </p:blipFill>
        <p:spPr>
          <a:xfrm>
            <a:off x="8382000" y="1127919"/>
            <a:ext cx="9226577" cy="8031162"/>
          </a:xfrm>
          <a:prstGeom prst="rect">
            <a:avLst/>
          </a:prstGeom>
        </p:spPr>
      </p:pic>
    </p:spTree>
    <p:extLst>
      <p:ext uri="{BB962C8B-B14F-4D97-AF65-F5344CB8AC3E}">
        <p14:creationId xmlns:p14="http://schemas.microsoft.com/office/powerpoint/2010/main" val="386681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FFA-5399-1710-2584-632DF31668A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72DB243-7B59-5E6E-4135-95635D0B5EE1}"/>
              </a:ext>
            </a:extLst>
          </p:cNvPr>
          <p:cNvPicPr>
            <a:picLocks noChangeAspect="1"/>
          </p:cNvPicPr>
          <p:nvPr/>
        </p:nvPicPr>
        <p:blipFill>
          <a:blip r:embed="rId2"/>
          <a:stretch>
            <a:fillRect/>
          </a:stretch>
        </p:blipFill>
        <p:spPr>
          <a:xfrm>
            <a:off x="9605241" y="4914900"/>
            <a:ext cx="8355202" cy="4432505"/>
          </a:xfrm>
          <a:prstGeom prst="rect">
            <a:avLst/>
          </a:prstGeom>
        </p:spPr>
      </p:pic>
      <p:pic>
        <p:nvPicPr>
          <p:cNvPr id="5" name="Picture 4">
            <a:extLst>
              <a:ext uri="{FF2B5EF4-FFF2-40B4-BE49-F238E27FC236}">
                <a16:creationId xmlns:a16="http://schemas.microsoft.com/office/drawing/2014/main" id="{726C7928-9ADE-AAC9-6C67-113619F3D86E}"/>
              </a:ext>
            </a:extLst>
          </p:cNvPr>
          <p:cNvPicPr>
            <a:picLocks noChangeAspect="1"/>
          </p:cNvPicPr>
          <p:nvPr/>
        </p:nvPicPr>
        <p:blipFill>
          <a:blip r:embed="rId3"/>
          <a:stretch>
            <a:fillRect/>
          </a:stretch>
        </p:blipFill>
        <p:spPr>
          <a:xfrm>
            <a:off x="726677" y="3147680"/>
            <a:ext cx="8206843" cy="5272419"/>
          </a:xfrm>
          <a:prstGeom prst="rect">
            <a:avLst/>
          </a:prstGeom>
        </p:spPr>
      </p:pic>
      <p:sp>
        <p:nvSpPr>
          <p:cNvPr id="2" name="Title 1">
            <a:extLst>
              <a:ext uri="{FF2B5EF4-FFF2-40B4-BE49-F238E27FC236}">
                <a16:creationId xmlns:a16="http://schemas.microsoft.com/office/drawing/2014/main" id="{7C42EE34-A163-FF02-6E04-73539226892D}"/>
              </a:ext>
            </a:extLst>
          </p:cNvPr>
          <p:cNvSpPr>
            <a:spLocks noGrp="1"/>
          </p:cNvSpPr>
          <p:nvPr>
            <p:ph type="title"/>
          </p:nvPr>
        </p:nvSpPr>
        <p:spPr/>
        <p:txBody>
          <a:bodyPr/>
          <a:lstStyle/>
          <a:p>
            <a:pPr algn="l"/>
            <a:r>
              <a:rPr lang="en-US" b="1" dirty="0">
                <a:latin typeface="Montserrat Bold" panose="00000800000000000000" charset="0"/>
              </a:rPr>
              <a:t>Complete </a:t>
            </a:r>
            <a:r>
              <a:rPr lang="en-US" b="1" dirty="0">
                <a:solidFill>
                  <a:srgbClr val="EA0055"/>
                </a:solidFill>
                <a:latin typeface="Montserrat Bold" panose="00000800000000000000" charset="0"/>
              </a:rPr>
              <a:t>Challenges</a:t>
            </a:r>
            <a:endParaRPr lang="lv-LV" b="1" dirty="0">
              <a:solidFill>
                <a:srgbClr val="EA0055"/>
              </a:solidFill>
              <a:latin typeface="Montserrat Bold" panose="00000800000000000000" charset="0"/>
            </a:endParaRPr>
          </a:p>
        </p:txBody>
      </p:sp>
      <p:sp>
        <p:nvSpPr>
          <p:cNvPr id="3" name="Content Placeholder 2">
            <a:extLst>
              <a:ext uri="{FF2B5EF4-FFF2-40B4-BE49-F238E27FC236}">
                <a16:creationId xmlns:a16="http://schemas.microsoft.com/office/drawing/2014/main" id="{4E66E93E-E595-78C8-EBFA-06A98F39A1C2}"/>
              </a:ext>
            </a:extLst>
          </p:cNvPr>
          <p:cNvSpPr>
            <a:spLocks noGrp="1"/>
          </p:cNvSpPr>
          <p:nvPr>
            <p:ph idx="1"/>
          </p:nvPr>
        </p:nvSpPr>
        <p:spPr>
          <a:xfrm>
            <a:off x="457199" y="1409700"/>
            <a:ext cx="17449801" cy="1562100"/>
          </a:xfrm>
        </p:spPr>
        <p:txBody>
          <a:bodyPr>
            <a:normAutofit/>
          </a:bodyPr>
          <a:lstStyle/>
          <a:p>
            <a:pPr marL="0" indent="0">
              <a:buNone/>
            </a:pPr>
            <a:r>
              <a:rPr lang="en-US" sz="2800" dirty="0">
                <a:latin typeface="Montserrat" panose="00000500000000000000" pitchFamily="2" charset="0"/>
              </a:rPr>
              <a:t>Strengthen values important to you and the organization by completing one of the available challenges! Fulfill the conditions specified for the challenge, submit the required proof of completion, and receive additional coins as a reward for spending in the gift shop.</a:t>
            </a:r>
            <a:endParaRPr lang="lv-LV" sz="2800" dirty="0">
              <a:latin typeface="Montserrat" panose="00000500000000000000" pitchFamily="2" charset="0"/>
            </a:endParaRPr>
          </a:p>
          <a:p>
            <a:pPr marL="0" indent="0">
              <a:buNone/>
            </a:pPr>
            <a:endParaRPr lang="lv-LV" sz="2800" dirty="0">
              <a:latin typeface="Montserrat" panose="00000500000000000000" pitchFamily="2" charset="0"/>
            </a:endParaRPr>
          </a:p>
        </p:txBody>
      </p:sp>
      <p:sp>
        <p:nvSpPr>
          <p:cNvPr id="9" name="Freeform 4">
            <a:extLst>
              <a:ext uri="{FF2B5EF4-FFF2-40B4-BE49-F238E27FC236}">
                <a16:creationId xmlns:a16="http://schemas.microsoft.com/office/drawing/2014/main" id="{98F3BAB7-A81A-6EFE-15B7-8ACA848008BD}"/>
              </a:ext>
            </a:extLst>
          </p:cNvPr>
          <p:cNvSpPr/>
          <p:nvPr/>
        </p:nvSpPr>
        <p:spPr>
          <a:xfrm rot="20487811" flipV="1">
            <a:off x="8147647" y="5449642"/>
            <a:ext cx="2068904" cy="1621504"/>
          </a:xfrm>
          <a:custGeom>
            <a:avLst/>
            <a:gdLst/>
            <a:ahLst/>
            <a:cxnLst/>
            <a:rect l="l" t="t" r="r" b="b"/>
            <a:pathLst>
              <a:path w="2068904" h="1621504">
                <a:moveTo>
                  <a:pt x="0" y="1621504"/>
                </a:moveTo>
                <a:lnTo>
                  <a:pt x="2068905" y="1621504"/>
                </a:lnTo>
                <a:lnTo>
                  <a:pt x="2068905" y="0"/>
                </a:lnTo>
                <a:lnTo>
                  <a:pt x="0" y="0"/>
                </a:lnTo>
                <a:lnTo>
                  <a:pt x="0" y="16215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61969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5CE38CC-B329-1972-5A91-FAEF4DA7D798}"/>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E0339317-4165-7E1C-309E-1070C0CFB41C}"/>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
        <p:nvSpPr>
          <p:cNvPr id="7" name="TextBox 15">
            <a:extLst>
              <a:ext uri="{FF2B5EF4-FFF2-40B4-BE49-F238E27FC236}">
                <a16:creationId xmlns:a16="http://schemas.microsoft.com/office/drawing/2014/main" id="{98476FA3-7281-CC9F-EBFE-960CFB4063FE}"/>
              </a:ext>
            </a:extLst>
          </p:cNvPr>
          <p:cNvSpPr txBox="1"/>
          <p:nvPr/>
        </p:nvSpPr>
        <p:spPr>
          <a:xfrm>
            <a:off x="1028700" y="1176742"/>
            <a:ext cx="10765857" cy="897682"/>
          </a:xfrm>
          <a:prstGeom prst="rect">
            <a:avLst/>
          </a:prstGeom>
        </p:spPr>
        <p:txBody>
          <a:bodyPr wrap="square" lIns="0" tIns="0" rIns="0" bIns="0" rtlCol="0" anchor="t">
            <a:spAutoFit/>
          </a:bodyPr>
          <a:lstStyle/>
          <a:p>
            <a:pPr algn="l">
              <a:lnSpc>
                <a:spcPts val="6999"/>
              </a:lnSpc>
            </a:pPr>
            <a:r>
              <a:rPr lang="en-US" sz="6999" b="1" dirty="0" err="1">
                <a:solidFill>
                  <a:srgbClr val="000000"/>
                </a:solidFill>
                <a:latin typeface="Montserrat Bold"/>
                <a:ea typeface="Montserrat Bold"/>
                <a:cs typeface="Montserrat Bold"/>
                <a:sym typeface="Montserrat Bold"/>
              </a:rPr>
              <a:t>Peero</a:t>
            </a:r>
            <a:r>
              <a:rPr lang="en-US" sz="6999" b="1" dirty="0">
                <a:solidFill>
                  <a:srgbClr val="000000"/>
                </a:solidFill>
                <a:latin typeface="Montserrat Bold"/>
                <a:ea typeface="Montserrat Bold"/>
                <a:cs typeface="Montserrat Bold"/>
                <a:sym typeface="Montserrat Bold"/>
              </a:rPr>
              <a:t> </a:t>
            </a:r>
            <a:r>
              <a:rPr lang="en-US" sz="6999" b="1" dirty="0">
                <a:solidFill>
                  <a:srgbClr val="EA0055"/>
                </a:solidFill>
                <a:latin typeface="Montserrat Bold"/>
                <a:ea typeface="Montserrat Bold"/>
                <a:cs typeface="Montserrat Bold"/>
                <a:sym typeface="Montserrat Bold"/>
              </a:rPr>
              <a:t>Support</a:t>
            </a:r>
          </a:p>
        </p:txBody>
      </p:sp>
      <p:sp>
        <p:nvSpPr>
          <p:cNvPr id="8" name="TextBox 16">
            <a:extLst>
              <a:ext uri="{FF2B5EF4-FFF2-40B4-BE49-F238E27FC236}">
                <a16:creationId xmlns:a16="http://schemas.microsoft.com/office/drawing/2014/main" id="{13B33A57-4648-13F9-BE17-928CAE66F14E}"/>
              </a:ext>
            </a:extLst>
          </p:cNvPr>
          <p:cNvSpPr txBox="1"/>
          <p:nvPr/>
        </p:nvSpPr>
        <p:spPr>
          <a:xfrm>
            <a:off x="1028700" y="2834005"/>
            <a:ext cx="10934700" cy="2215991"/>
          </a:xfrm>
          <a:prstGeom prst="rect">
            <a:avLst/>
          </a:prstGeom>
        </p:spPr>
        <p:txBody>
          <a:bodyPr wrap="square" lIns="0" tIns="0" rIns="0" bIns="0" rtlCol="0" anchor="t">
            <a:spAutoFit/>
          </a:bodyPr>
          <a:lstStyle/>
          <a:p>
            <a:pPr algn="l"/>
            <a:r>
              <a:rPr lang="en-US" sz="3600" dirty="0">
                <a:latin typeface="Montserrat Bold" panose="00000800000000000000" charset="0"/>
              </a:rPr>
              <a:t>If you encounter any technical issues with using the platform or have any other </a:t>
            </a:r>
            <a:r>
              <a:rPr lang="en-US" sz="3600" dirty="0" err="1">
                <a:latin typeface="Montserrat Bold" panose="00000800000000000000" charset="0"/>
              </a:rPr>
              <a:t>Peero</a:t>
            </a:r>
            <a:r>
              <a:rPr lang="en-US" sz="3600" dirty="0">
                <a:latin typeface="Montserrat Bold" panose="00000800000000000000" charset="0"/>
              </a:rPr>
              <a:t>-related questions, please feel free to reach out.</a:t>
            </a:r>
            <a:endParaRPr lang="en-US" sz="3600" dirty="0">
              <a:solidFill>
                <a:srgbClr val="000000"/>
              </a:solidFill>
              <a:latin typeface="Montserrat Bold" panose="00000800000000000000" charset="0"/>
              <a:ea typeface="Montserrat"/>
              <a:cs typeface="Montserrat"/>
              <a:sym typeface="Montserrat"/>
            </a:endParaRPr>
          </a:p>
        </p:txBody>
      </p:sp>
      <p:sp>
        <p:nvSpPr>
          <p:cNvPr id="9" name="TextBox 16">
            <a:extLst>
              <a:ext uri="{FF2B5EF4-FFF2-40B4-BE49-F238E27FC236}">
                <a16:creationId xmlns:a16="http://schemas.microsoft.com/office/drawing/2014/main" id="{BBF0FE90-F967-CF71-DB6D-A0C457F73C9F}"/>
              </a:ext>
            </a:extLst>
          </p:cNvPr>
          <p:cNvSpPr txBox="1"/>
          <p:nvPr/>
        </p:nvSpPr>
        <p:spPr>
          <a:xfrm>
            <a:off x="1033463" y="5905500"/>
            <a:ext cx="8110537" cy="412229"/>
          </a:xfrm>
          <a:prstGeom prst="rect">
            <a:avLst/>
          </a:prstGeom>
        </p:spPr>
        <p:txBody>
          <a:bodyPr lIns="0" tIns="0" rIns="0" bIns="0" rtlCol="0" anchor="t">
            <a:spAutoFit/>
          </a:bodyPr>
          <a:lstStyle/>
          <a:p>
            <a:pPr algn="l">
              <a:lnSpc>
                <a:spcPts val="3119"/>
              </a:lnSpc>
            </a:pPr>
            <a:r>
              <a:rPr lang="en-US" sz="3600" dirty="0">
                <a:latin typeface="Montserrat Bold" panose="00000800000000000000" charset="0"/>
                <a:sym typeface="Montserrat"/>
              </a:rPr>
              <a:t>Name Surname – email</a:t>
            </a:r>
          </a:p>
        </p:txBody>
      </p:sp>
    </p:spTree>
    <p:extLst>
      <p:ext uri="{BB962C8B-B14F-4D97-AF65-F5344CB8AC3E}">
        <p14:creationId xmlns:p14="http://schemas.microsoft.com/office/powerpoint/2010/main" val="353072534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Freeform 2"/>
          <p:cNvSpPr/>
          <p:nvPr/>
        </p:nvSpPr>
        <p:spPr>
          <a:xfrm>
            <a:off x="9830240" y="1028700"/>
            <a:ext cx="8457760" cy="9258300"/>
          </a:xfrm>
          <a:custGeom>
            <a:avLst/>
            <a:gdLst/>
            <a:ahLst/>
            <a:cxnLst/>
            <a:rect l="l" t="t" r="r" b="b"/>
            <a:pathLst>
              <a:path w="8457760" h="9258300">
                <a:moveTo>
                  <a:pt x="0" y="0"/>
                </a:moveTo>
                <a:lnTo>
                  <a:pt x="8457760" y="0"/>
                </a:lnTo>
                <a:lnTo>
                  <a:pt x="8457760" y="9258300"/>
                </a:lnTo>
                <a:lnTo>
                  <a:pt x="0" y="9258300"/>
                </a:lnTo>
                <a:lnTo>
                  <a:pt x="0" y="0"/>
                </a:lnTo>
                <a:close/>
              </a:path>
            </a:pathLst>
          </a:custGeom>
          <a:blipFill>
            <a:blip r:embed="rId3"/>
            <a:stretch>
              <a:fillRect r="-3149"/>
            </a:stretch>
          </a:blipFill>
        </p:spPr>
        <p:txBody>
          <a:bodyPr/>
          <a:lstStyle/>
          <a:p>
            <a:endParaRPr lang="en-US"/>
          </a:p>
        </p:txBody>
      </p:sp>
      <p:sp>
        <p:nvSpPr>
          <p:cNvPr id="3" name="TextBox 3"/>
          <p:cNvSpPr txBox="1"/>
          <p:nvPr/>
        </p:nvSpPr>
        <p:spPr>
          <a:xfrm>
            <a:off x="1632211" y="2126933"/>
            <a:ext cx="8198028" cy="5333768"/>
          </a:xfrm>
          <a:prstGeom prst="rect">
            <a:avLst/>
          </a:prstGeom>
        </p:spPr>
        <p:txBody>
          <a:bodyPr lIns="0" tIns="0" rIns="0" bIns="0" rtlCol="0" anchor="t">
            <a:spAutoFit/>
          </a:bodyPr>
          <a:lstStyle/>
          <a:p>
            <a:pPr algn="l">
              <a:lnSpc>
                <a:spcPts val="5622"/>
              </a:lnSpc>
            </a:pPr>
            <a:r>
              <a:rPr lang="en-US" sz="4016" b="1" dirty="0">
                <a:solidFill>
                  <a:srgbClr val="000000"/>
                </a:solidFill>
                <a:latin typeface="Montserrat Bold"/>
                <a:ea typeface="Montserrat Bold"/>
                <a:cs typeface="Montserrat Bold"/>
                <a:sym typeface="Montserrat Bold"/>
              </a:rPr>
              <a:t>Peero is an application to say</a:t>
            </a:r>
          </a:p>
          <a:p>
            <a:pPr algn="l">
              <a:lnSpc>
                <a:spcPts val="8357"/>
              </a:lnSpc>
            </a:pPr>
            <a:r>
              <a:rPr lang="en-US" sz="5970" b="1" dirty="0">
                <a:solidFill>
                  <a:srgbClr val="EA0055"/>
                </a:solidFill>
                <a:latin typeface="Montserrat Bold"/>
                <a:ea typeface="Montserrat Bold"/>
                <a:cs typeface="Montserrat Bold"/>
                <a:sym typeface="Montserrat Bold"/>
              </a:rPr>
              <a:t>Thank You</a:t>
            </a:r>
            <a:endParaRPr lang="lv-LV" sz="5970" b="1" dirty="0">
              <a:solidFill>
                <a:srgbClr val="EA0055"/>
              </a:solidFill>
              <a:latin typeface="Montserrat Bold"/>
              <a:ea typeface="Montserrat Bold"/>
              <a:cs typeface="Montserrat Bold"/>
              <a:sym typeface="Montserrat Bold"/>
            </a:endParaRPr>
          </a:p>
          <a:p>
            <a:pPr algn="l">
              <a:lnSpc>
                <a:spcPts val="5622"/>
              </a:lnSpc>
            </a:pPr>
            <a:r>
              <a:rPr lang="en-US" sz="4016" b="1" dirty="0">
                <a:solidFill>
                  <a:srgbClr val="000000"/>
                </a:solidFill>
                <a:latin typeface="Montserrat Bold"/>
                <a:ea typeface="Montserrat Bold"/>
                <a:cs typeface="Montserrat Bold"/>
                <a:sym typeface="Montserrat Bold"/>
              </a:rPr>
              <a:t>To colleagues for an extra service, prompt delivery, care or over exceeded expectations in alignment with corporate values &amp;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18F8-B2EF-76E8-E057-ACD06E04B3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A195D3-A1C4-D97C-E130-F02E44A8F489}"/>
              </a:ext>
            </a:extLst>
          </p:cNvPr>
          <p:cNvSpPr>
            <a:spLocks noGrp="1"/>
          </p:cNvSpPr>
          <p:nvPr>
            <p:ph idx="1"/>
          </p:nvPr>
        </p:nvSpPr>
        <p:spPr/>
        <p:txBody>
          <a:bodyPr/>
          <a:lstStyle/>
          <a:p>
            <a:endParaRPr lang="en-US"/>
          </a:p>
        </p:txBody>
      </p:sp>
      <p:sp>
        <p:nvSpPr>
          <p:cNvPr id="4" name="Freeform 2">
            <a:extLst>
              <a:ext uri="{FF2B5EF4-FFF2-40B4-BE49-F238E27FC236}">
                <a16:creationId xmlns:a16="http://schemas.microsoft.com/office/drawing/2014/main" id="{7FFB2B42-08B2-A337-493E-4A3CEB3A759E}"/>
              </a:ext>
            </a:extLst>
          </p:cNvPr>
          <p:cNvSpPr/>
          <p:nvPr/>
        </p:nvSpPr>
        <p:spPr>
          <a:xfrm rot="5400000" flipH="1">
            <a:off x="9134475"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5" name="Freeform 3">
            <a:extLst>
              <a:ext uri="{FF2B5EF4-FFF2-40B4-BE49-F238E27FC236}">
                <a16:creationId xmlns:a16="http://schemas.microsoft.com/office/drawing/2014/main" id="{90FD137F-75EC-EE7C-6420-049FD216F441}"/>
              </a:ext>
            </a:extLst>
          </p:cNvPr>
          <p:cNvSpPr/>
          <p:nvPr/>
        </p:nvSpPr>
        <p:spPr>
          <a:xfrm rot="5400000" flipH="1">
            <a:off x="-1143000"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grpSp>
        <p:nvGrpSpPr>
          <p:cNvPr id="6" name="Group 4">
            <a:extLst>
              <a:ext uri="{FF2B5EF4-FFF2-40B4-BE49-F238E27FC236}">
                <a16:creationId xmlns:a16="http://schemas.microsoft.com/office/drawing/2014/main" id="{C9989E14-4AA8-37BD-E893-E90D6DAFE1B8}"/>
              </a:ext>
            </a:extLst>
          </p:cNvPr>
          <p:cNvGrpSpPr/>
          <p:nvPr/>
        </p:nvGrpSpPr>
        <p:grpSpPr>
          <a:xfrm>
            <a:off x="0" y="1085850"/>
            <a:ext cx="15978579" cy="8115300"/>
            <a:chOff x="0" y="0"/>
            <a:chExt cx="3499673" cy="1899741"/>
          </a:xfrm>
        </p:grpSpPr>
        <p:sp>
          <p:nvSpPr>
            <p:cNvPr id="7" name="Freeform 5">
              <a:extLst>
                <a:ext uri="{FF2B5EF4-FFF2-40B4-BE49-F238E27FC236}">
                  <a16:creationId xmlns:a16="http://schemas.microsoft.com/office/drawing/2014/main" id="{19386828-CBDA-49EE-B8B4-5C2BA4472F46}"/>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4" y="0"/>
                  </a:lnTo>
                  <a:cubicBezTo>
                    <a:pt x="3443794" y="0"/>
                    <a:pt x="3499674" y="55880"/>
                    <a:pt x="3499674" y="124460"/>
                  </a:cubicBezTo>
                  <a:lnTo>
                    <a:pt x="3499674" y="1775281"/>
                  </a:lnTo>
                  <a:cubicBezTo>
                    <a:pt x="3499674" y="1843861"/>
                    <a:pt x="3443794" y="1899741"/>
                    <a:pt x="3375214" y="1899741"/>
                  </a:cubicBezTo>
                  <a:close/>
                </a:path>
              </a:pathLst>
            </a:custGeom>
            <a:solidFill>
              <a:srgbClr val="FFFFFF"/>
            </a:solidFill>
          </p:spPr>
          <p:txBody>
            <a:bodyPr/>
            <a:lstStyle/>
            <a:p>
              <a:endParaRPr lang="lv-LV"/>
            </a:p>
          </p:txBody>
        </p:sp>
      </p:grpSp>
      <p:grpSp>
        <p:nvGrpSpPr>
          <p:cNvPr id="8" name="Group 6">
            <a:extLst>
              <a:ext uri="{FF2B5EF4-FFF2-40B4-BE49-F238E27FC236}">
                <a16:creationId xmlns:a16="http://schemas.microsoft.com/office/drawing/2014/main" id="{F8384925-A68F-971F-62FF-91499146560A}"/>
              </a:ext>
            </a:extLst>
          </p:cNvPr>
          <p:cNvGrpSpPr/>
          <p:nvPr/>
        </p:nvGrpSpPr>
        <p:grpSpPr>
          <a:xfrm>
            <a:off x="8677291" y="1085850"/>
            <a:ext cx="7367078" cy="8115300"/>
            <a:chOff x="0" y="0"/>
            <a:chExt cx="1724587" cy="1899741"/>
          </a:xfrm>
        </p:grpSpPr>
        <p:sp>
          <p:nvSpPr>
            <p:cNvPr id="9" name="Freeform 7">
              <a:extLst>
                <a:ext uri="{FF2B5EF4-FFF2-40B4-BE49-F238E27FC236}">
                  <a16:creationId xmlns:a16="http://schemas.microsoft.com/office/drawing/2014/main" id="{14A6D59F-C696-029F-4D30-39AD2B59D982}"/>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solidFill>
              <a:srgbClr val="F16667"/>
            </a:solidFill>
          </p:spPr>
          <p:txBody>
            <a:bodyPr/>
            <a:lstStyle/>
            <a:p>
              <a:endParaRPr lang="lv-LV"/>
            </a:p>
          </p:txBody>
        </p:sp>
      </p:grpSp>
      <p:grpSp>
        <p:nvGrpSpPr>
          <p:cNvPr id="10" name="Group 8">
            <a:extLst>
              <a:ext uri="{FF2B5EF4-FFF2-40B4-BE49-F238E27FC236}">
                <a16:creationId xmlns:a16="http://schemas.microsoft.com/office/drawing/2014/main" id="{2F8A26B2-4654-09BF-E65B-E17DDC732097}"/>
              </a:ext>
            </a:extLst>
          </p:cNvPr>
          <p:cNvGrpSpPr/>
          <p:nvPr/>
        </p:nvGrpSpPr>
        <p:grpSpPr>
          <a:xfrm>
            <a:off x="9148762" y="1085850"/>
            <a:ext cx="8115300" cy="8115300"/>
            <a:chOff x="0" y="0"/>
            <a:chExt cx="6350000" cy="6350000"/>
          </a:xfrm>
        </p:grpSpPr>
        <p:sp>
          <p:nvSpPr>
            <p:cNvPr id="11" name="Freeform 9">
              <a:extLst>
                <a:ext uri="{FF2B5EF4-FFF2-40B4-BE49-F238E27FC236}">
                  <a16:creationId xmlns:a16="http://schemas.microsoft.com/office/drawing/2014/main" id="{4518B4B2-F0B4-4DB1-AE70-5A9FF7E45EB9}"/>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5"/>
              <a:stretch>
                <a:fillRect l="-43225" r="-34619" b="-18371"/>
              </a:stretch>
            </a:blipFill>
          </p:spPr>
          <p:txBody>
            <a:bodyPr/>
            <a:lstStyle/>
            <a:p>
              <a:endParaRPr lang="lv-LV"/>
            </a:p>
          </p:txBody>
        </p:sp>
      </p:grpSp>
      <p:grpSp>
        <p:nvGrpSpPr>
          <p:cNvPr id="12" name="Group 10">
            <a:extLst>
              <a:ext uri="{FF2B5EF4-FFF2-40B4-BE49-F238E27FC236}">
                <a16:creationId xmlns:a16="http://schemas.microsoft.com/office/drawing/2014/main" id="{C63E0F4E-4905-36BB-041E-467F9C83ECB9}"/>
              </a:ext>
            </a:extLst>
          </p:cNvPr>
          <p:cNvGrpSpPr/>
          <p:nvPr/>
        </p:nvGrpSpPr>
        <p:grpSpPr>
          <a:xfrm>
            <a:off x="839795" y="1781663"/>
            <a:ext cx="7265996" cy="2619375"/>
            <a:chOff x="0" y="0"/>
            <a:chExt cx="9687994" cy="3492500"/>
          </a:xfrm>
        </p:grpSpPr>
        <p:sp>
          <p:nvSpPr>
            <p:cNvPr id="13" name="Freeform 11">
              <a:extLst>
                <a:ext uri="{FF2B5EF4-FFF2-40B4-BE49-F238E27FC236}">
                  <a16:creationId xmlns:a16="http://schemas.microsoft.com/office/drawing/2014/main" id="{F133766F-7080-3017-EBDC-44268347F8AA}"/>
                </a:ext>
              </a:extLst>
            </p:cNvPr>
            <p:cNvSpPr/>
            <p:nvPr/>
          </p:nvSpPr>
          <p:spPr>
            <a:xfrm>
              <a:off x="5454661" y="0"/>
              <a:ext cx="4233333" cy="3492500"/>
            </a:xfrm>
            <a:custGeom>
              <a:avLst/>
              <a:gdLst/>
              <a:ahLst/>
              <a:cxnLst/>
              <a:rect l="l" t="t" r="r" b="b"/>
              <a:pathLst>
                <a:path w="4233333" h="3492500">
                  <a:moveTo>
                    <a:pt x="0" y="0"/>
                  </a:moveTo>
                  <a:lnTo>
                    <a:pt x="4233333" y="0"/>
                  </a:lnTo>
                  <a:lnTo>
                    <a:pt x="4233333" y="3492500"/>
                  </a:lnTo>
                  <a:lnTo>
                    <a:pt x="0" y="3492500"/>
                  </a:lnTo>
                  <a:lnTo>
                    <a:pt x="0" y="0"/>
                  </a:lnTo>
                  <a:close/>
                </a:path>
              </a:pathLst>
            </a:custGeom>
            <a:blipFill>
              <a:blip r:embed="rId6"/>
              <a:stretch>
                <a:fillRect/>
              </a:stretch>
            </a:blipFill>
          </p:spPr>
          <p:txBody>
            <a:bodyPr/>
            <a:lstStyle/>
            <a:p>
              <a:endParaRPr lang="lv-LV"/>
            </a:p>
          </p:txBody>
        </p:sp>
        <p:sp>
          <p:nvSpPr>
            <p:cNvPr id="14" name="TextBox 12">
              <a:extLst>
                <a:ext uri="{FF2B5EF4-FFF2-40B4-BE49-F238E27FC236}">
                  <a16:creationId xmlns:a16="http://schemas.microsoft.com/office/drawing/2014/main" id="{86896D02-5193-A21F-EB87-D8124EA1259B}"/>
                </a:ext>
              </a:extLst>
            </p:cNvPr>
            <p:cNvSpPr txBox="1"/>
            <p:nvPr/>
          </p:nvSpPr>
          <p:spPr>
            <a:xfrm>
              <a:off x="5897880" y="635000"/>
              <a:ext cx="3352221" cy="1700124"/>
            </a:xfrm>
            <a:prstGeom prst="rect">
              <a:avLst/>
            </a:prstGeom>
          </p:spPr>
          <p:txBody>
            <a:bodyPr lIns="0" tIns="0" rIns="0" bIns="0" rtlCol="0" anchor="t">
              <a:spAutoFit/>
            </a:bodyPr>
            <a:lstStyle/>
            <a:p>
              <a:pPr algn="ctr">
                <a:lnSpc>
                  <a:spcPts val="3359"/>
                </a:lnSpc>
              </a:pPr>
              <a:r>
                <a:rPr lang="en-US" sz="2400" b="1" dirty="0">
                  <a:solidFill>
                    <a:srgbClr val="FFFFFF"/>
                  </a:solidFill>
                  <a:latin typeface="Montserrat Bold"/>
                  <a:ea typeface="Montserrat Bold"/>
                  <a:cs typeface="Montserrat Bold"/>
                  <a:sym typeface="Montserrat Bold"/>
                </a:rPr>
                <a:t>A sense of unity and belonging</a:t>
              </a:r>
            </a:p>
          </p:txBody>
        </p:sp>
        <p:sp>
          <p:nvSpPr>
            <p:cNvPr id="15" name="Freeform 13">
              <a:extLst>
                <a:ext uri="{FF2B5EF4-FFF2-40B4-BE49-F238E27FC236}">
                  <a16:creationId xmlns:a16="http://schemas.microsoft.com/office/drawing/2014/main" id="{A674FF20-2FE8-D8EA-76A8-57AF75571615}"/>
                </a:ext>
              </a:extLst>
            </p:cNvPr>
            <p:cNvSpPr/>
            <p:nvPr/>
          </p:nvSpPr>
          <p:spPr>
            <a:xfrm>
              <a:off x="0" y="1097289"/>
              <a:ext cx="4235461" cy="1297921"/>
            </a:xfrm>
            <a:custGeom>
              <a:avLst/>
              <a:gdLst/>
              <a:ahLst/>
              <a:cxnLst/>
              <a:rect l="l" t="t" r="r" b="b"/>
              <a:pathLst>
                <a:path w="4235461" h="1297921">
                  <a:moveTo>
                    <a:pt x="0" y="0"/>
                  </a:moveTo>
                  <a:lnTo>
                    <a:pt x="4235461" y="0"/>
                  </a:lnTo>
                  <a:lnTo>
                    <a:pt x="4235461" y="1297922"/>
                  </a:lnTo>
                  <a:lnTo>
                    <a:pt x="0" y="1297922"/>
                  </a:lnTo>
                  <a:lnTo>
                    <a:pt x="0" y="0"/>
                  </a:lnTo>
                  <a:close/>
                </a:path>
              </a:pathLst>
            </a:custGeom>
            <a:blipFill>
              <a:blip r:embed="rId7"/>
              <a:stretch>
                <a:fillRect l="-7761" t="-16975" r="-4137" b="-18132"/>
              </a:stretch>
            </a:blipFill>
          </p:spPr>
          <p:txBody>
            <a:bodyPr/>
            <a:lstStyle/>
            <a:p>
              <a:endParaRPr lang="lv-LV"/>
            </a:p>
          </p:txBody>
        </p:sp>
        <p:sp>
          <p:nvSpPr>
            <p:cNvPr id="16" name="Freeform 14">
              <a:extLst>
                <a:ext uri="{FF2B5EF4-FFF2-40B4-BE49-F238E27FC236}">
                  <a16:creationId xmlns:a16="http://schemas.microsoft.com/office/drawing/2014/main" id="{D0751476-E877-C1F5-E288-1AC915DB8FFA}"/>
                </a:ext>
              </a:extLst>
            </p:cNvPr>
            <p:cNvSpPr/>
            <p:nvPr/>
          </p:nvSpPr>
          <p:spPr>
            <a:xfrm>
              <a:off x="4362461" y="1465136"/>
              <a:ext cx="965200" cy="562229"/>
            </a:xfrm>
            <a:custGeom>
              <a:avLst/>
              <a:gdLst/>
              <a:ahLst/>
              <a:cxnLst/>
              <a:rect l="l" t="t" r="r" b="b"/>
              <a:pathLst>
                <a:path w="965200" h="562229">
                  <a:moveTo>
                    <a:pt x="0" y="0"/>
                  </a:moveTo>
                  <a:lnTo>
                    <a:pt x="965200" y="0"/>
                  </a:lnTo>
                  <a:lnTo>
                    <a:pt x="965200" y="562228"/>
                  </a:lnTo>
                  <a:lnTo>
                    <a:pt x="0" y="5622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grpSp>
      <p:grpSp>
        <p:nvGrpSpPr>
          <p:cNvPr id="17" name="Group 15">
            <a:extLst>
              <a:ext uri="{FF2B5EF4-FFF2-40B4-BE49-F238E27FC236}">
                <a16:creationId xmlns:a16="http://schemas.microsoft.com/office/drawing/2014/main" id="{D9F97EC8-9385-3C14-A68E-02954907BFCA}"/>
              </a:ext>
            </a:extLst>
          </p:cNvPr>
          <p:cNvGrpSpPr/>
          <p:nvPr/>
        </p:nvGrpSpPr>
        <p:grpSpPr>
          <a:xfrm>
            <a:off x="609600" y="5072063"/>
            <a:ext cx="7894040" cy="3345498"/>
            <a:chOff x="0" y="57151"/>
            <a:chExt cx="9710458" cy="4460663"/>
          </a:xfrm>
        </p:grpSpPr>
        <p:sp>
          <p:nvSpPr>
            <p:cNvPr id="18" name="TextBox 16">
              <a:extLst>
                <a:ext uri="{FF2B5EF4-FFF2-40B4-BE49-F238E27FC236}">
                  <a16:creationId xmlns:a16="http://schemas.microsoft.com/office/drawing/2014/main" id="{D1343AEA-B3E5-67D3-49EC-0AC1B4F82878}"/>
                </a:ext>
              </a:extLst>
            </p:cNvPr>
            <p:cNvSpPr txBox="1"/>
            <p:nvPr/>
          </p:nvSpPr>
          <p:spPr>
            <a:xfrm>
              <a:off x="0" y="57151"/>
              <a:ext cx="9687994" cy="1641475"/>
            </a:xfrm>
            <a:prstGeom prst="rect">
              <a:avLst/>
            </a:prstGeom>
          </p:spPr>
          <p:txBody>
            <a:bodyPr lIns="0" tIns="0" rIns="0" bIns="0" rtlCol="0" anchor="t">
              <a:spAutoFit/>
            </a:bodyPr>
            <a:lstStyle/>
            <a:p>
              <a:pPr algn="ctr">
                <a:lnSpc>
                  <a:spcPts val="3200"/>
                </a:lnSpc>
              </a:pPr>
              <a:r>
                <a:rPr lang="en-US" sz="3200" b="1" dirty="0">
                  <a:solidFill>
                    <a:srgbClr val="000000"/>
                  </a:solidFill>
                  <a:latin typeface="Montserrat Bold"/>
                  <a:ea typeface="Montserrat Bold"/>
                  <a:cs typeface="Montserrat Bold"/>
                  <a:sym typeface="Montserrat Bold"/>
                </a:rPr>
                <a:t>Colleagues positively value my work with meaningful recognitions!</a:t>
              </a:r>
            </a:p>
          </p:txBody>
        </p:sp>
        <p:sp>
          <p:nvSpPr>
            <p:cNvPr id="19" name="TextBox 17">
              <a:extLst>
                <a:ext uri="{FF2B5EF4-FFF2-40B4-BE49-F238E27FC236}">
                  <a16:creationId xmlns:a16="http://schemas.microsoft.com/office/drawing/2014/main" id="{D1A99A2F-6B04-7D98-B34B-E5CA072D5649}"/>
                </a:ext>
              </a:extLst>
            </p:cNvPr>
            <p:cNvSpPr txBox="1"/>
            <p:nvPr/>
          </p:nvSpPr>
          <p:spPr>
            <a:xfrm>
              <a:off x="0" y="1740323"/>
              <a:ext cx="9687994" cy="1094317"/>
            </a:xfrm>
            <a:prstGeom prst="rect">
              <a:avLst/>
            </a:prstGeom>
          </p:spPr>
          <p:txBody>
            <a:bodyPr lIns="0" tIns="0" rIns="0" bIns="0" rtlCol="0" anchor="t">
              <a:spAutoFit/>
            </a:bodyPr>
            <a:lstStyle/>
            <a:p>
              <a:pPr algn="ctr">
                <a:lnSpc>
                  <a:spcPts val="3200"/>
                </a:lnSpc>
              </a:pPr>
              <a:r>
                <a:rPr lang="en-US" sz="3200" b="1" dirty="0">
                  <a:solidFill>
                    <a:srgbClr val="000000"/>
                  </a:solidFill>
                  <a:latin typeface="Montserrat Bold"/>
                  <a:ea typeface="Montserrat Bold"/>
                  <a:cs typeface="Montserrat Bold"/>
                  <a:sym typeface="Montserrat Bold"/>
                </a:rPr>
                <a:t>Company’s values align with my personal value!</a:t>
              </a:r>
            </a:p>
          </p:txBody>
        </p:sp>
        <p:sp>
          <p:nvSpPr>
            <p:cNvPr id="20" name="TextBox 18">
              <a:extLst>
                <a:ext uri="{FF2B5EF4-FFF2-40B4-BE49-F238E27FC236}">
                  <a16:creationId xmlns:a16="http://schemas.microsoft.com/office/drawing/2014/main" id="{172C6B46-853E-7BDE-7538-F5DB779F2B64}"/>
                </a:ext>
              </a:extLst>
            </p:cNvPr>
            <p:cNvSpPr txBox="1"/>
            <p:nvPr/>
          </p:nvSpPr>
          <p:spPr>
            <a:xfrm>
              <a:off x="0" y="3423497"/>
              <a:ext cx="9710458" cy="1094317"/>
            </a:xfrm>
            <a:prstGeom prst="rect">
              <a:avLst/>
            </a:prstGeom>
          </p:spPr>
          <p:txBody>
            <a:bodyPr lIns="0" tIns="0" rIns="0" bIns="0" rtlCol="0" anchor="t">
              <a:spAutoFit/>
            </a:bodyPr>
            <a:lstStyle/>
            <a:p>
              <a:pPr algn="ctr">
                <a:lnSpc>
                  <a:spcPts val="3200"/>
                </a:lnSpc>
              </a:pPr>
              <a:r>
                <a:rPr lang="en-US" sz="3200" b="1" dirty="0">
                  <a:solidFill>
                    <a:srgbClr val="000000"/>
                  </a:solidFill>
                  <a:latin typeface="Montserrat Bold"/>
                  <a:ea typeface="Montserrat Bold"/>
                  <a:cs typeface="Montserrat Bold"/>
                  <a:sym typeface="Montserrat Bold"/>
                </a:rPr>
                <a:t>Team spirit is strong, and we celebrate achievements!</a:t>
              </a:r>
            </a:p>
          </p:txBody>
        </p:sp>
      </p:grpSp>
    </p:spTree>
    <p:extLst>
      <p:ext uri="{BB962C8B-B14F-4D97-AF65-F5344CB8AC3E}">
        <p14:creationId xmlns:p14="http://schemas.microsoft.com/office/powerpoint/2010/main" val="80287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5E1C-2EEA-21C0-47FE-B61FEF97C4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33A4B6-2227-9381-928D-8A9F145370FF}"/>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C3B69EC-5F4F-423E-D98E-0E751FED1F3C}"/>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
        <p:nvSpPr>
          <p:cNvPr id="5" name="TextBox 5">
            <a:extLst>
              <a:ext uri="{FF2B5EF4-FFF2-40B4-BE49-F238E27FC236}">
                <a16:creationId xmlns:a16="http://schemas.microsoft.com/office/drawing/2014/main" id="{FAC87187-5952-D281-F462-5755F0B6045E}"/>
              </a:ext>
            </a:extLst>
          </p:cNvPr>
          <p:cNvSpPr txBox="1"/>
          <p:nvPr/>
        </p:nvSpPr>
        <p:spPr>
          <a:xfrm>
            <a:off x="609600" y="571500"/>
            <a:ext cx="9296400" cy="1121076"/>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How to </a:t>
            </a:r>
            <a:r>
              <a:rPr lang="en-US" sz="4400" b="1" dirty="0">
                <a:solidFill>
                  <a:srgbClr val="EA0055"/>
                </a:solidFill>
                <a:latin typeface="Montserrat Bold"/>
                <a:ea typeface="Montserrat Bold"/>
                <a:cs typeface="Montserrat Bold"/>
                <a:sym typeface="Montserrat Bold"/>
              </a:rPr>
              <a:t>Access</a:t>
            </a:r>
            <a:r>
              <a:rPr lang="lv-LV" sz="4400" b="1" dirty="0">
                <a:solidFill>
                  <a:srgbClr val="000000"/>
                </a:solidFill>
                <a:latin typeface="Montserrat Bold"/>
                <a:ea typeface="Montserrat Bold"/>
                <a:cs typeface="Montserrat Bold"/>
                <a:sym typeface="Montserrat Bold"/>
              </a:rPr>
              <a:t> </a:t>
            </a:r>
            <a:r>
              <a:rPr lang="lv-LV" sz="4400" b="1" dirty="0" err="1">
                <a:solidFill>
                  <a:srgbClr val="000000"/>
                </a:solidFill>
                <a:latin typeface="Montserrat Bold"/>
                <a:ea typeface="Montserrat Bold"/>
                <a:cs typeface="Montserrat Bold"/>
                <a:sym typeface="Montserrat Bold"/>
              </a:rPr>
              <a:t>Peero</a:t>
            </a:r>
            <a:r>
              <a:rPr lang="lv-LV" sz="4400" b="1" dirty="0">
                <a:solidFill>
                  <a:srgbClr val="000000"/>
                </a:solidFill>
                <a:latin typeface="Montserrat Bold"/>
                <a:ea typeface="Montserrat Bold"/>
                <a:cs typeface="Montserrat Bold"/>
                <a:sym typeface="Montserrat Bold"/>
              </a:rPr>
              <a:t> </a:t>
            </a:r>
            <a:r>
              <a:rPr lang="en-US" sz="4400" b="1" dirty="0">
                <a:solidFill>
                  <a:srgbClr val="000000"/>
                </a:solidFill>
                <a:latin typeface="Montserrat Bold"/>
                <a:ea typeface="Montserrat Bold"/>
                <a:cs typeface="Montserrat Bold"/>
                <a:sym typeface="Montserrat Bold"/>
              </a:rPr>
              <a:t>P</a:t>
            </a:r>
            <a:r>
              <a:rPr lang="lv-LV" sz="4400" b="1" dirty="0">
                <a:solidFill>
                  <a:srgbClr val="000000"/>
                </a:solidFill>
                <a:latin typeface="Montserrat Bold"/>
                <a:ea typeface="Montserrat Bold"/>
                <a:cs typeface="Montserrat Bold"/>
                <a:sym typeface="Montserrat Bold"/>
              </a:rPr>
              <a:t>latform</a:t>
            </a:r>
            <a:r>
              <a:rPr lang="en-US" sz="4400" b="1" dirty="0">
                <a:solidFill>
                  <a:srgbClr val="000000"/>
                </a:solidFill>
                <a:latin typeface="Montserrat Bold"/>
                <a:ea typeface="Montserrat Bold"/>
                <a:cs typeface="Montserrat Bold"/>
                <a:sym typeface="Montserrat Bold"/>
              </a:rPr>
              <a:t> </a:t>
            </a:r>
            <a:r>
              <a:rPr lang="en-US" sz="2800" b="1" dirty="0">
                <a:solidFill>
                  <a:srgbClr val="000000"/>
                </a:solidFill>
                <a:highlight>
                  <a:srgbClr val="FFFF00"/>
                </a:highlight>
                <a:latin typeface="Montserrat Bold"/>
                <a:ea typeface="Montserrat Bold"/>
                <a:cs typeface="Montserrat Bold"/>
                <a:sym typeface="Montserrat Bold"/>
              </a:rPr>
              <a:t>[Excel or manual import]</a:t>
            </a:r>
            <a:endParaRPr lang="lv-LV" sz="2800" b="1" dirty="0">
              <a:solidFill>
                <a:srgbClr val="000000"/>
              </a:solidFill>
              <a:highlight>
                <a:srgbClr val="FFFF00"/>
              </a:highlight>
              <a:latin typeface="Montserrat Bold"/>
              <a:ea typeface="Montserrat Bold"/>
              <a:cs typeface="Montserrat Bold"/>
              <a:sym typeface="Montserrat Bold"/>
            </a:endParaRPr>
          </a:p>
        </p:txBody>
      </p:sp>
      <p:sp>
        <p:nvSpPr>
          <p:cNvPr id="46" name="TextBox 11">
            <a:extLst>
              <a:ext uri="{FF2B5EF4-FFF2-40B4-BE49-F238E27FC236}">
                <a16:creationId xmlns:a16="http://schemas.microsoft.com/office/drawing/2014/main" id="{2DDC7234-4721-9ACB-D370-CC5EFC102E02}"/>
              </a:ext>
            </a:extLst>
          </p:cNvPr>
          <p:cNvSpPr txBox="1"/>
          <p:nvPr/>
        </p:nvSpPr>
        <p:spPr>
          <a:xfrm>
            <a:off x="1028700" y="1869825"/>
            <a:ext cx="351305" cy="552094"/>
          </a:xfrm>
          <a:prstGeom prst="rect">
            <a:avLst/>
          </a:prstGeom>
        </p:spPr>
        <p:txBody>
          <a:bodyPr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1.</a:t>
            </a:r>
          </a:p>
        </p:txBody>
      </p:sp>
      <p:sp>
        <p:nvSpPr>
          <p:cNvPr id="50" name="TextBox 12">
            <a:extLst>
              <a:ext uri="{FF2B5EF4-FFF2-40B4-BE49-F238E27FC236}">
                <a16:creationId xmlns:a16="http://schemas.microsoft.com/office/drawing/2014/main" id="{44BE7DE9-CDCA-2D8E-7EA3-C7B692CCC5C5}"/>
              </a:ext>
            </a:extLst>
          </p:cNvPr>
          <p:cNvSpPr txBox="1"/>
          <p:nvPr/>
        </p:nvSpPr>
        <p:spPr>
          <a:xfrm>
            <a:off x="1548200" y="2027634"/>
            <a:ext cx="4052349"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ea typeface="Montserrat Bold"/>
                <a:cs typeface="Montserrat Bold"/>
                <a:sym typeface="Montserrat Bold"/>
              </a:rPr>
              <a:t>Receive Email Invitation</a:t>
            </a:r>
            <a:endParaRPr lang="lv-LV" sz="2000" b="1" dirty="0">
              <a:solidFill>
                <a:srgbClr val="000000"/>
              </a:solidFill>
              <a:latin typeface="Montserrat Bold"/>
              <a:ea typeface="Montserrat Bold"/>
              <a:cs typeface="Montserrat Bold"/>
              <a:sym typeface="Montserrat Bold"/>
            </a:endParaRPr>
          </a:p>
        </p:txBody>
      </p:sp>
      <p:sp>
        <p:nvSpPr>
          <p:cNvPr id="51" name="TextBox 13">
            <a:extLst>
              <a:ext uri="{FF2B5EF4-FFF2-40B4-BE49-F238E27FC236}">
                <a16:creationId xmlns:a16="http://schemas.microsoft.com/office/drawing/2014/main" id="{98DCF33D-F111-ED40-A539-77AA8FB8D8E8}"/>
              </a:ext>
            </a:extLst>
          </p:cNvPr>
          <p:cNvSpPr txBox="1"/>
          <p:nvPr/>
        </p:nvSpPr>
        <p:spPr>
          <a:xfrm>
            <a:off x="1813413" y="2476500"/>
            <a:ext cx="6125650"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ea typeface="Montserrat"/>
                <a:cs typeface="Montserrat"/>
                <a:sym typeface="Montserrat"/>
              </a:rPr>
              <a:t>You will receive an email with a link to the </a:t>
            </a:r>
            <a:r>
              <a:rPr lang="en-US" sz="2000" dirty="0" err="1">
                <a:solidFill>
                  <a:srgbClr val="000000"/>
                </a:solidFill>
                <a:latin typeface="Montserrat"/>
                <a:ea typeface="Montserrat"/>
                <a:cs typeface="Montserrat"/>
                <a:sym typeface="Montserrat"/>
              </a:rPr>
              <a:t>Peero</a:t>
            </a:r>
            <a:r>
              <a:rPr lang="en-US" sz="2000" dirty="0">
                <a:solidFill>
                  <a:srgbClr val="000000"/>
                </a:solidFill>
                <a:latin typeface="Montserrat"/>
                <a:ea typeface="Montserrat"/>
                <a:cs typeface="Montserrat"/>
                <a:sym typeface="Montserrat"/>
              </a:rPr>
              <a:t> portal.</a:t>
            </a:r>
          </a:p>
        </p:txBody>
      </p:sp>
      <p:sp>
        <p:nvSpPr>
          <p:cNvPr id="52" name="TextBox 14">
            <a:extLst>
              <a:ext uri="{FF2B5EF4-FFF2-40B4-BE49-F238E27FC236}">
                <a16:creationId xmlns:a16="http://schemas.microsoft.com/office/drawing/2014/main" id="{DED4101A-CE7F-4673-DB45-C2469F2C570C}"/>
              </a:ext>
            </a:extLst>
          </p:cNvPr>
          <p:cNvSpPr txBox="1"/>
          <p:nvPr/>
        </p:nvSpPr>
        <p:spPr>
          <a:xfrm>
            <a:off x="1813412" y="3260331"/>
            <a:ext cx="5981491" cy="307777"/>
          </a:xfrm>
          <a:prstGeom prst="rect">
            <a:avLst/>
          </a:prstGeom>
        </p:spPr>
        <p:txBody>
          <a:bodyPr wrap="square" lIns="0" tIns="0" rIns="0" bIns="0" rtlCol="0" anchor="t">
            <a:spAutoFit/>
          </a:bodyPr>
          <a:lstStyle/>
          <a:p>
            <a:r>
              <a:rPr lang="en-US" sz="2000" dirty="0">
                <a:solidFill>
                  <a:srgbClr val="000000"/>
                </a:solidFill>
                <a:latin typeface="Montserrat"/>
                <a:ea typeface="Montserrat"/>
                <a:cs typeface="Montserrat"/>
                <a:sym typeface="Montserrat"/>
              </a:rPr>
              <a:t>Click on the “</a:t>
            </a:r>
            <a:r>
              <a:rPr lang="en-US" sz="2000" b="1" dirty="0">
                <a:solidFill>
                  <a:srgbClr val="000000"/>
                </a:solidFill>
                <a:latin typeface="Montserrat Bold"/>
                <a:ea typeface="Montserrat Bold"/>
                <a:cs typeface="Montserrat Bold"/>
                <a:sym typeface="Montserrat Bold"/>
              </a:rPr>
              <a:t>Complete Registration</a:t>
            </a:r>
            <a:r>
              <a:rPr lang="en-US" sz="2000" dirty="0">
                <a:solidFill>
                  <a:srgbClr val="000000"/>
                </a:solidFill>
                <a:latin typeface="Montserrat"/>
                <a:ea typeface="Montserrat"/>
                <a:cs typeface="Montserrat"/>
                <a:sym typeface="Montserrat"/>
              </a:rPr>
              <a:t>” button.</a:t>
            </a:r>
          </a:p>
        </p:txBody>
      </p:sp>
      <p:sp>
        <p:nvSpPr>
          <p:cNvPr id="54" name="Freeform 7">
            <a:extLst>
              <a:ext uri="{FF2B5EF4-FFF2-40B4-BE49-F238E27FC236}">
                <a16:creationId xmlns:a16="http://schemas.microsoft.com/office/drawing/2014/main" id="{6EE0B6D6-60E0-4E6B-7A19-513790701054}"/>
              </a:ext>
            </a:extLst>
          </p:cNvPr>
          <p:cNvSpPr/>
          <p:nvPr/>
        </p:nvSpPr>
        <p:spPr>
          <a:xfrm>
            <a:off x="1548200" y="3271554"/>
            <a:ext cx="136499" cy="136499"/>
          </a:xfrm>
          <a:prstGeom prst="flowChartConnector">
            <a:avLst/>
          </a:prstGeom>
          <a:solidFill>
            <a:srgbClr val="EA0055"/>
          </a:solidFill>
        </p:spPr>
        <p:txBody>
          <a:bodyPr/>
          <a:lstStyle/>
          <a:p>
            <a:endParaRPr lang="lv-LV" sz="2000" dirty="0">
              <a:solidFill>
                <a:srgbClr val="EA0055"/>
              </a:solidFill>
            </a:endParaRPr>
          </a:p>
        </p:txBody>
      </p:sp>
      <p:sp>
        <p:nvSpPr>
          <p:cNvPr id="55" name="Freeform 8">
            <a:extLst>
              <a:ext uri="{FF2B5EF4-FFF2-40B4-BE49-F238E27FC236}">
                <a16:creationId xmlns:a16="http://schemas.microsoft.com/office/drawing/2014/main" id="{D067C063-92F3-D961-F4AC-37B9FF2313BD}"/>
              </a:ext>
            </a:extLst>
          </p:cNvPr>
          <p:cNvSpPr/>
          <p:nvPr/>
        </p:nvSpPr>
        <p:spPr>
          <a:xfrm>
            <a:off x="1380005" y="3662328"/>
            <a:ext cx="6693375" cy="3919572"/>
          </a:xfrm>
          <a:custGeom>
            <a:avLst/>
            <a:gdLst/>
            <a:ahLst/>
            <a:cxnLst/>
            <a:rect l="l" t="t" r="r" b="b"/>
            <a:pathLst>
              <a:path w="2796177" h="1759330">
                <a:moveTo>
                  <a:pt x="0" y="0"/>
                </a:moveTo>
                <a:lnTo>
                  <a:pt x="2796177" y="0"/>
                </a:lnTo>
                <a:lnTo>
                  <a:pt x="2796177" y="1759331"/>
                </a:lnTo>
                <a:lnTo>
                  <a:pt x="0" y="1759331"/>
                </a:lnTo>
                <a:lnTo>
                  <a:pt x="0" y="0"/>
                </a:lnTo>
                <a:close/>
              </a:path>
            </a:pathLst>
          </a:custGeom>
          <a:blipFill>
            <a:blip r:embed="rId6"/>
            <a:stretch>
              <a:fillRect/>
            </a:stretch>
          </a:blipFill>
        </p:spPr>
        <p:txBody>
          <a:bodyPr/>
          <a:lstStyle/>
          <a:p>
            <a:endParaRPr lang="en-US" sz="2000"/>
          </a:p>
        </p:txBody>
      </p:sp>
      <p:sp>
        <p:nvSpPr>
          <p:cNvPr id="56" name="TextBox 11">
            <a:extLst>
              <a:ext uri="{FF2B5EF4-FFF2-40B4-BE49-F238E27FC236}">
                <a16:creationId xmlns:a16="http://schemas.microsoft.com/office/drawing/2014/main" id="{A24DA0CE-E2CA-FABE-6F6B-348CCC7BD258}"/>
              </a:ext>
            </a:extLst>
          </p:cNvPr>
          <p:cNvSpPr txBox="1"/>
          <p:nvPr/>
        </p:nvSpPr>
        <p:spPr>
          <a:xfrm>
            <a:off x="8534400" y="1869825"/>
            <a:ext cx="496491"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2.</a:t>
            </a:r>
          </a:p>
        </p:txBody>
      </p:sp>
      <p:sp>
        <p:nvSpPr>
          <p:cNvPr id="57" name="TextBox 12">
            <a:extLst>
              <a:ext uri="{FF2B5EF4-FFF2-40B4-BE49-F238E27FC236}">
                <a16:creationId xmlns:a16="http://schemas.microsoft.com/office/drawing/2014/main" id="{3229A41C-DFB2-9A13-17EE-F254E867FC8C}"/>
              </a:ext>
            </a:extLst>
          </p:cNvPr>
          <p:cNvSpPr txBox="1"/>
          <p:nvPr/>
        </p:nvSpPr>
        <p:spPr>
          <a:xfrm>
            <a:off x="9144000" y="2027634"/>
            <a:ext cx="4736706"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ea typeface="Montserrat Bold"/>
                <a:cs typeface="Montserrat Bold"/>
                <a:sym typeface="Montserrat Bold"/>
              </a:rPr>
              <a:t>Create and Confirm Password</a:t>
            </a:r>
            <a:endParaRPr lang="lv-LV" sz="2000" b="1" dirty="0">
              <a:solidFill>
                <a:srgbClr val="000000"/>
              </a:solidFill>
              <a:latin typeface="Montserrat Bold"/>
              <a:ea typeface="Montserrat Bold"/>
              <a:cs typeface="Montserrat Bold"/>
              <a:sym typeface="Montserrat Bold"/>
            </a:endParaRPr>
          </a:p>
        </p:txBody>
      </p:sp>
      <p:sp>
        <p:nvSpPr>
          <p:cNvPr id="58" name="TextBox 13">
            <a:extLst>
              <a:ext uri="{FF2B5EF4-FFF2-40B4-BE49-F238E27FC236}">
                <a16:creationId xmlns:a16="http://schemas.microsoft.com/office/drawing/2014/main" id="{9AF26831-969F-7081-F1AF-0808BD403227}"/>
              </a:ext>
            </a:extLst>
          </p:cNvPr>
          <p:cNvSpPr txBox="1"/>
          <p:nvPr/>
        </p:nvSpPr>
        <p:spPr>
          <a:xfrm>
            <a:off x="9405444" y="2476500"/>
            <a:ext cx="6779841" cy="307777"/>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ea typeface="Montserrat"/>
                <a:cs typeface="Montserrat"/>
                <a:sym typeface="Montserrat"/>
              </a:rPr>
              <a:t>Set a secure password and confirm it to proceed.</a:t>
            </a:r>
            <a:endParaRPr lang="lv-LV" sz="2000" dirty="0">
              <a:solidFill>
                <a:srgbClr val="000000"/>
              </a:solidFill>
              <a:latin typeface="Montserrat"/>
              <a:ea typeface="Montserrat"/>
              <a:cs typeface="Montserrat"/>
              <a:sym typeface="Montserrat"/>
            </a:endParaRPr>
          </a:p>
        </p:txBody>
      </p:sp>
      <p:sp>
        <p:nvSpPr>
          <p:cNvPr id="59" name="TextBox 14">
            <a:extLst>
              <a:ext uri="{FF2B5EF4-FFF2-40B4-BE49-F238E27FC236}">
                <a16:creationId xmlns:a16="http://schemas.microsoft.com/office/drawing/2014/main" id="{CBBD7A43-B45F-33E9-8C7F-D7ACCC238EA4}"/>
              </a:ext>
            </a:extLst>
          </p:cNvPr>
          <p:cNvSpPr txBox="1"/>
          <p:nvPr/>
        </p:nvSpPr>
        <p:spPr>
          <a:xfrm>
            <a:off x="9405444" y="2933700"/>
            <a:ext cx="7069144" cy="307777"/>
          </a:xfrm>
          <a:prstGeom prst="rect">
            <a:avLst/>
          </a:prstGeom>
        </p:spPr>
        <p:txBody>
          <a:bodyPr wrap="square" lIns="0" tIns="0" rIns="0" bIns="0" rtlCol="0" anchor="t">
            <a:spAutoFit/>
          </a:bodyPr>
          <a:lstStyle/>
          <a:p>
            <a:r>
              <a:rPr lang="en-US" sz="2000" dirty="0">
                <a:solidFill>
                  <a:srgbClr val="000000"/>
                </a:solidFill>
                <a:latin typeface="Montserrat"/>
                <a:ea typeface="Montserrat"/>
                <a:cs typeface="Montserrat"/>
                <a:sym typeface="Montserrat"/>
              </a:rPr>
              <a:t>Click on the “</a:t>
            </a:r>
            <a:r>
              <a:rPr lang="en-US" sz="2000" b="1" dirty="0">
                <a:solidFill>
                  <a:srgbClr val="000000"/>
                </a:solidFill>
                <a:latin typeface="Montserrat Bold"/>
                <a:ea typeface="Montserrat Bold"/>
                <a:cs typeface="Montserrat Bold"/>
                <a:sym typeface="Montserrat Bold"/>
              </a:rPr>
              <a:t>Create</a:t>
            </a:r>
            <a:r>
              <a:rPr lang="en-US" sz="2000" dirty="0">
                <a:solidFill>
                  <a:srgbClr val="000000"/>
                </a:solidFill>
                <a:latin typeface="Montserrat"/>
                <a:ea typeface="Montserrat"/>
                <a:cs typeface="Montserrat"/>
                <a:sym typeface="Montserrat"/>
              </a:rPr>
              <a:t>” button to complete the process.</a:t>
            </a:r>
          </a:p>
        </p:txBody>
      </p:sp>
      <p:sp>
        <p:nvSpPr>
          <p:cNvPr id="63" name="Freeform 7">
            <a:extLst>
              <a:ext uri="{FF2B5EF4-FFF2-40B4-BE49-F238E27FC236}">
                <a16:creationId xmlns:a16="http://schemas.microsoft.com/office/drawing/2014/main" id="{35FEB07B-469B-10C0-7E75-BD4F9949A230}"/>
              </a:ext>
            </a:extLst>
          </p:cNvPr>
          <p:cNvSpPr/>
          <p:nvPr/>
        </p:nvSpPr>
        <p:spPr>
          <a:xfrm>
            <a:off x="9122529" y="2591525"/>
            <a:ext cx="136499" cy="136499"/>
          </a:xfrm>
          <a:prstGeom prst="flowChartConnector">
            <a:avLst/>
          </a:prstGeom>
          <a:solidFill>
            <a:srgbClr val="EA0055"/>
          </a:solidFill>
        </p:spPr>
        <p:txBody>
          <a:bodyPr/>
          <a:lstStyle/>
          <a:p>
            <a:endParaRPr lang="lv-LV" sz="2000" dirty="0"/>
          </a:p>
        </p:txBody>
      </p:sp>
      <p:sp>
        <p:nvSpPr>
          <p:cNvPr id="64" name="Freeform 7">
            <a:extLst>
              <a:ext uri="{FF2B5EF4-FFF2-40B4-BE49-F238E27FC236}">
                <a16:creationId xmlns:a16="http://schemas.microsoft.com/office/drawing/2014/main" id="{1B91736E-2185-36C3-6706-09702D57B10A}"/>
              </a:ext>
            </a:extLst>
          </p:cNvPr>
          <p:cNvSpPr/>
          <p:nvPr/>
        </p:nvSpPr>
        <p:spPr>
          <a:xfrm>
            <a:off x="9122528" y="3018888"/>
            <a:ext cx="136499" cy="136499"/>
          </a:xfrm>
          <a:prstGeom prst="flowChartConnector">
            <a:avLst/>
          </a:prstGeom>
          <a:solidFill>
            <a:srgbClr val="EA0055"/>
          </a:solidFill>
        </p:spPr>
        <p:txBody>
          <a:bodyPr/>
          <a:lstStyle/>
          <a:p>
            <a:endParaRPr lang="lv-LV" sz="2000" dirty="0"/>
          </a:p>
        </p:txBody>
      </p:sp>
      <p:sp>
        <p:nvSpPr>
          <p:cNvPr id="65" name="Freeform 7">
            <a:extLst>
              <a:ext uri="{FF2B5EF4-FFF2-40B4-BE49-F238E27FC236}">
                <a16:creationId xmlns:a16="http://schemas.microsoft.com/office/drawing/2014/main" id="{611BB25C-3055-DE24-F310-B293BE9EA5B1}"/>
              </a:ext>
            </a:extLst>
          </p:cNvPr>
          <p:cNvSpPr/>
          <p:nvPr/>
        </p:nvSpPr>
        <p:spPr>
          <a:xfrm>
            <a:off x="1548200" y="2552700"/>
            <a:ext cx="136499" cy="136499"/>
          </a:xfrm>
          <a:prstGeom prst="flowChartConnector">
            <a:avLst/>
          </a:prstGeom>
          <a:solidFill>
            <a:srgbClr val="EA0055"/>
          </a:solidFill>
        </p:spPr>
        <p:txBody>
          <a:bodyPr/>
          <a:lstStyle/>
          <a:p>
            <a:endParaRPr lang="lv-LV" sz="2000" dirty="0">
              <a:solidFill>
                <a:srgbClr val="EA0055"/>
              </a:solidFill>
            </a:endParaRPr>
          </a:p>
        </p:txBody>
      </p:sp>
      <p:sp>
        <p:nvSpPr>
          <p:cNvPr id="66" name="Freeform 21">
            <a:extLst>
              <a:ext uri="{FF2B5EF4-FFF2-40B4-BE49-F238E27FC236}">
                <a16:creationId xmlns:a16="http://schemas.microsoft.com/office/drawing/2014/main" id="{F572A1DE-5C38-AA75-3966-370AF4B00A07}"/>
              </a:ext>
            </a:extLst>
          </p:cNvPr>
          <p:cNvSpPr/>
          <p:nvPr/>
        </p:nvSpPr>
        <p:spPr>
          <a:xfrm>
            <a:off x="10185593" y="3555417"/>
            <a:ext cx="4438841" cy="4190385"/>
          </a:xfrm>
          <a:custGeom>
            <a:avLst/>
            <a:gdLst/>
            <a:ahLst/>
            <a:cxnLst/>
            <a:rect l="l" t="t" r="r" b="b"/>
            <a:pathLst>
              <a:path w="2334197" h="2440835">
                <a:moveTo>
                  <a:pt x="0" y="0"/>
                </a:moveTo>
                <a:lnTo>
                  <a:pt x="2334196" y="0"/>
                </a:lnTo>
                <a:lnTo>
                  <a:pt x="2334196" y="2440835"/>
                </a:lnTo>
                <a:lnTo>
                  <a:pt x="0" y="2440835"/>
                </a:lnTo>
                <a:lnTo>
                  <a:pt x="0" y="0"/>
                </a:lnTo>
                <a:close/>
              </a:path>
            </a:pathLst>
          </a:custGeom>
          <a:blipFill>
            <a:blip r:embed="rId7"/>
            <a:stretch>
              <a:fillRect/>
            </a:stretch>
          </a:blipFill>
        </p:spPr>
        <p:txBody>
          <a:bodyPr/>
          <a:lstStyle/>
          <a:p>
            <a:endParaRPr lang="en-US" sz="2000"/>
          </a:p>
        </p:txBody>
      </p:sp>
    </p:spTree>
    <p:extLst>
      <p:ext uri="{BB962C8B-B14F-4D97-AF65-F5344CB8AC3E}">
        <p14:creationId xmlns:p14="http://schemas.microsoft.com/office/powerpoint/2010/main" val="258584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05B5-FA1F-B81C-664C-3613814E29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A074DF-E909-6F10-5EB8-D5470920F060}"/>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513E91B-58C2-C83A-131D-DDB1ACF06A49}"/>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
        <p:nvSpPr>
          <p:cNvPr id="46" name="TextBox 11">
            <a:extLst>
              <a:ext uri="{FF2B5EF4-FFF2-40B4-BE49-F238E27FC236}">
                <a16:creationId xmlns:a16="http://schemas.microsoft.com/office/drawing/2014/main" id="{4051090E-9292-49CA-4D57-E0F1EA32DCF0}"/>
              </a:ext>
            </a:extLst>
          </p:cNvPr>
          <p:cNvSpPr txBox="1"/>
          <p:nvPr/>
        </p:nvSpPr>
        <p:spPr>
          <a:xfrm>
            <a:off x="990504" y="1869825"/>
            <a:ext cx="389502"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3.</a:t>
            </a:r>
          </a:p>
        </p:txBody>
      </p:sp>
      <p:sp>
        <p:nvSpPr>
          <p:cNvPr id="50" name="TextBox 12">
            <a:extLst>
              <a:ext uri="{FF2B5EF4-FFF2-40B4-BE49-F238E27FC236}">
                <a16:creationId xmlns:a16="http://schemas.microsoft.com/office/drawing/2014/main" id="{53B9B490-A4BA-CE56-0935-ABDA06E45311}"/>
              </a:ext>
            </a:extLst>
          </p:cNvPr>
          <p:cNvSpPr txBox="1"/>
          <p:nvPr/>
        </p:nvSpPr>
        <p:spPr>
          <a:xfrm>
            <a:off x="1548200" y="2059718"/>
            <a:ext cx="4052349"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ea typeface="Montserrat Bold"/>
                <a:cs typeface="Montserrat Bold"/>
                <a:sym typeface="Montserrat Bold"/>
              </a:rPr>
              <a:t>Access Your Profile</a:t>
            </a:r>
            <a:endParaRPr lang="lv-LV" sz="2000" b="1" dirty="0">
              <a:solidFill>
                <a:srgbClr val="000000"/>
              </a:solidFill>
              <a:latin typeface="Montserrat Bold"/>
              <a:ea typeface="Montserrat Bold"/>
              <a:cs typeface="Montserrat Bold"/>
              <a:sym typeface="Montserrat Bold"/>
            </a:endParaRPr>
          </a:p>
        </p:txBody>
      </p:sp>
      <p:sp>
        <p:nvSpPr>
          <p:cNvPr id="51" name="TextBox 13">
            <a:extLst>
              <a:ext uri="{FF2B5EF4-FFF2-40B4-BE49-F238E27FC236}">
                <a16:creationId xmlns:a16="http://schemas.microsoft.com/office/drawing/2014/main" id="{1457338A-16E5-32C7-63A6-AA9136EB2DCA}"/>
              </a:ext>
            </a:extLst>
          </p:cNvPr>
          <p:cNvSpPr txBox="1"/>
          <p:nvPr/>
        </p:nvSpPr>
        <p:spPr>
          <a:xfrm>
            <a:off x="1813412" y="2442029"/>
            <a:ext cx="6125650" cy="615553"/>
          </a:xfrm>
          <a:prstGeom prst="rect">
            <a:avLst/>
          </a:prstGeom>
        </p:spPr>
        <p:txBody>
          <a:bodyPr wrap="square" lIns="0" tIns="0" rIns="0" bIns="0" rtlCol="0" anchor="t">
            <a:spAutoFit/>
          </a:bodyPr>
          <a:lstStyle/>
          <a:p>
            <a:r>
              <a:rPr lang="en-US" sz="2000" dirty="0">
                <a:solidFill>
                  <a:srgbClr val="000000"/>
                </a:solidFill>
                <a:latin typeface="Montserrat"/>
                <a:ea typeface="Montserrat"/>
                <a:cs typeface="Montserrat"/>
                <a:sym typeface="Montserrat"/>
              </a:rPr>
              <a:t>Visit </a:t>
            </a:r>
            <a:r>
              <a:rPr lang="en-US" sz="2000" b="1" u="sng" dirty="0" err="1">
                <a:solidFill>
                  <a:srgbClr val="EA0055"/>
                </a:solidFill>
                <a:latin typeface="Montserrat Bold"/>
                <a:ea typeface="Montserrat Bold"/>
                <a:cs typeface="Montserrat Bold"/>
                <a:sym typeface="Montserrat Bold"/>
                <a:hlinkClick r:id="rId6" tooltip="https://happy.peero.app">
                  <a:extLst>
                    <a:ext uri="{A12FA001-AC4F-418D-AE19-62706E023703}">
                      <ahyp:hlinkClr xmlns:ahyp="http://schemas.microsoft.com/office/drawing/2018/hyperlinkcolor" val="tx"/>
                    </a:ext>
                  </a:extLst>
                </a:hlinkClick>
              </a:rPr>
              <a:t>happy.peero.app</a:t>
            </a:r>
            <a:r>
              <a:rPr lang="en-US" sz="2000" dirty="0">
                <a:solidFill>
                  <a:srgbClr val="EA0055"/>
                </a:solidFill>
                <a:latin typeface="Montserrat"/>
                <a:ea typeface="Montserrat"/>
                <a:cs typeface="Montserrat"/>
                <a:sym typeface="Montserrat"/>
              </a:rPr>
              <a:t> </a:t>
            </a:r>
            <a:r>
              <a:rPr lang="en-US" sz="2000" dirty="0">
                <a:solidFill>
                  <a:srgbClr val="000000"/>
                </a:solidFill>
                <a:latin typeface="Montserrat"/>
                <a:ea typeface="Montserrat"/>
                <a:cs typeface="Montserrat"/>
                <a:sym typeface="Montserrat"/>
              </a:rPr>
              <a:t>to access your profile. Use your e-mail and password to sign in.</a:t>
            </a:r>
          </a:p>
        </p:txBody>
      </p:sp>
      <p:sp>
        <p:nvSpPr>
          <p:cNvPr id="52" name="TextBox 14">
            <a:extLst>
              <a:ext uri="{FF2B5EF4-FFF2-40B4-BE49-F238E27FC236}">
                <a16:creationId xmlns:a16="http://schemas.microsoft.com/office/drawing/2014/main" id="{AA89586E-E061-BCD3-B47F-6727ECEE6755}"/>
              </a:ext>
            </a:extLst>
          </p:cNvPr>
          <p:cNvSpPr txBox="1"/>
          <p:nvPr/>
        </p:nvSpPr>
        <p:spPr>
          <a:xfrm>
            <a:off x="1813412" y="3162300"/>
            <a:ext cx="5981491"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ea typeface="Montserrat"/>
                <a:cs typeface="Montserrat"/>
                <a:sym typeface="Montserrat"/>
              </a:rPr>
              <a:t>Choose your company tenant and access </a:t>
            </a:r>
            <a:r>
              <a:rPr lang="en-US" sz="2000" dirty="0" err="1">
                <a:solidFill>
                  <a:srgbClr val="000000"/>
                </a:solidFill>
                <a:latin typeface="Montserrat"/>
                <a:ea typeface="Montserrat"/>
                <a:cs typeface="Montserrat"/>
                <a:sym typeface="Montserrat"/>
              </a:rPr>
              <a:t>Peero</a:t>
            </a:r>
            <a:r>
              <a:rPr lang="en-US" sz="2000" dirty="0">
                <a:solidFill>
                  <a:srgbClr val="000000"/>
                </a:solidFill>
                <a:latin typeface="Montserrat"/>
                <a:ea typeface="Montserrat"/>
                <a:cs typeface="Montserrat"/>
                <a:sym typeface="Montserrat"/>
              </a:rPr>
              <a:t>.</a:t>
            </a:r>
          </a:p>
        </p:txBody>
      </p:sp>
      <p:sp>
        <p:nvSpPr>
          <p:cNvPr id="54" name="Freeform 7">
            <a:extLst>
              <a:ext uri="{FF2B5EF4-FFF2-40B4-BE49-F238E27FC236}">
                <a16:creationId xmlns:a16="http://schemas.microsoft.com/office/drawing/2014/main" id="{616E3EBE-0A95-05A6-693C-D2F48779D5A8}"/>
              </a:ext>
            </a:extLst>
          </p:cNvPr>
          <p:cNvSpPr/>
          <p:nvPr/>
        </p:nvSpPr>
        <p:spPr>
          <a:xfrm>
            <a:off x="1548200" y="3235073"/>
            <a:ext cx="136499" cy="136499"/>
          </a:xfrm>
          <a:prstGeom prst="flowChartConnector">
            <a:avLst/>
          </a:prstGeom>
          <a:solidFill>
            <a:srgbClr val="EA0055"/>
          </a:solidFill>
        </p:spPr>
        <p:txBody>
          <a:bodyPr/>
          <a:lstStyle/>
          <a:p>
            <a:endParaRPr lang="lv-LV" sz="2000" dirty="0"/>
          </a:p>
        </p:txBody>
      </p:sp>
      <p:sp>
        <p:nvSpPr>
          <p:cNvPr id="56" name="TextBox 11">
            <a:extLst>
              <a:ext uri="{FF2B5EF4-FFF2-40B4-BE49-F238E27FC236}">
                <a16:creationId xmlns:a16="http://schemas.microsoft.com/office/drawing/2014/main" id="{82FD04DB-33E2-DCF9-6CC6-804F58821575}"/>
              </a:ext>
            </a:extLst>
          </p:cNvPr>
          <p:cNvSpPr txBox="1"/>
          <p:nvPr/>
        </p:nvSpPr>
        <p:spPr>
          <a:xfrm>
            <a:off x="8534400" y="1869825"/>
            <a:ext cx="496491"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4.</a:t>
            </a:r>
          </a:p>
        </p:txBody>
      </p:sp>
      <p:sp>
        <p:nvSpPr>
          <p:cNvPr id="57" name="TextBox 12">
            <a:extLst>
              <a:ext uri="{FF2B5EF4-FFF2-40B4-BE49-F238E27FC236}">
                <a16:creationId xmlns:a16="http://schemas.microsoft.com/office/drawing/2014/main" id="{A295B825-0ED2-2CA0-E674-451AB720884B}"/>
              </a:ext>
            </a:extLst>
          </p:cNvPr>
          <p:cNvSpPr txBox="1"/>
          <p:nvPr/>
        </p:nvSpPr>
        <p:spPr>
          <a:xfrm>
            <a:off x="9122528" y="2027634"/>
            <a:ext cx="5736471"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ea typeface="Montserrat Bold"/>
                <a:cs typeface="Montserrat Bold"/>
                <a:sym typeface="Montserrat Bold"/>
              </a:rPr>
              <a:t>Download the Mobile App</a:t>
            </a:r>
            <a:endParaRPr lang="lv-LV" sz="2000" b="1" dirty="0">
              <a:solidFill>
                <a:srgbClr val="000000"/>
              </a:solidFill>
              <a:latin typeface="Montserrat Bold"/>
              <a:ea typeface="Montserrat Bold"/>
              <a:cs typeface="Montserrat Bold"/>
              <a:sym typeface="Montserrat Bold"/>
            </a:endParaRPr>
          </a:p>
        </p:txBody>
      </p:sp>
      <p:sp>
        <p:nvSpPr>
          <p:cNvPr id="58" name="TextBox 13">
            <a:extLst>
              <a:ext uri="{FF2B5EF4-FFF2-40B4-BE49-F238E27FC236}">
                <a16:creationId xmlns:a16="http://schemas.microsoft.com/office/drawing/2014/main" id="{78C051E4-4210-8061-44BC-49638A67AD42}"/>
              </a:ext>
            </a:extLst>
          </p:cNvPr>
          <p:cNvSpPr txBox="1"/>
          <p:nvPr/>
        </p:nvSpPr>
        <p:spPr>
          <a:xfrm>
            <a:off x="9405444" y="2476500"/>
            <a:ext cx="6779841" cy="615553"/>
          </a:xfrm>
          <a:prstGeom prst="rect">
            <a:avLst/>
          </a:prstGeom>
        </p:spPr>
        <p:txBody>
          <a:bodyPr wrap="square" lIns="0" tIns="0" rIns="0" bIns="0" rtlCol="0" anchor="t">
            <a:spAutoFit/>
          </a:bodyPr>
          <a:lstStyle/>
          <a:p>
            <a:r>
              <a:rPr lang="en-US" sz="2000" dirty="0">
                <a:solidFill>
                  <a:srgbClr val="000000"/>
                </a:solidFill>
                <a:latin typeface="Montserrat"/>
                <a:ea typeface="Montserrat"/>
                <a:cs typeface="Montserrat"/>
                <a:sym typeface="Montserrat"/>
              </a:rPr>
              <a:t>Download the </a:t>
            </a:r>
            <a:r>
              <a:rPr lang="en-US" sz="2000" dirty="0" err="1">
                <a:solidFill>
                  <a:srgbClr val="000000"/>
                </a:solidFill>
                <a:latin typeface="Montserrat"/>
                <a:ea typeface="Montserrat"/>
                <a:cs typeface="Montserrat"/>
                <a:sym typeface="Montserrat"/>
              </a:rPr>
              <a:t>Peero</a:t>
            </a:r>
            <a:r>
              <a:rPr lang="en-US" sz="2000" dirty="0">
                <a:solidFill>
                  <a:srgbClr val="000000"/>
                </a:solidFill>
                <a:latin typeface="Montserrat"/>
                <a:ea typeface="Montserrat"/>
                <a:cs typeface="Montserrat"/>
                <a:sym typeface="Montserrat"/>
              </a:rPr>
              <a:t> app on your mobile device for the best experience.</a:t>
            </a:r>
          </a:p>
        </p:txBody>
      </p:sp>
      <p:sp>
        <p:nvSpPr>
          <p:cNvPr id="63" name="Freeform 7">
            <a:extLst>
              <a:ext uri="{FF2B5EF4-FFF2-40B4-BE49-F238E27FC236}">
                <a16:creationId xmlns:a16="http://schemas.microsoft.com/office/drawing/2014/main" id="{EBBAC951-7082-36E6-A805-DBE8CC4DD093}"/>
              </a:ext>
            </a:extLst>
          </p:cNvPr>
          <p:cNvSpPr/>
          <p:nvPr/>
        </p:nvSpPr>
        <p:spPr>
          <a:xfrm>
            <a:off x="9122529" y="2568601"/>
            <a:ext cx="136499" cy="136499"/>
          </a:xfrm>
          <a:prstGeom prst="flowChartConnector">
            <a:avLst/>
          </a:prstGeom>
          <a:solidFill>
            <a:srgbClr val="EA0055"/>
          </a:solidFill>
        </p:spPr>
        <p:txBody>
          <a:bodyPr/>
          <a:lstStyle/>
          <a:p>
            <a:endParaRPr lang="lv-LV" sz="2000" dirty="0"/>
          </a:p>
        </p:txBody>
      </p:sp>
      <p:sp>
        <p:nvSpPr>
          <p:cNvPr id="65" name="Freeform 7">
            <a:extLst>
              <a:ext uri="{FF2B5EF4-FFF2-40B4-BE49-F238E27FC236}">
                <a16:creationId xmlns:a16="http://schemas.microsoft.com/office/drawing/2014/main" id="{D5D8B8C1-96AD-994E-258B-02502F77489D}"/>
              </a:ext>
            </a:extLst>
          </p:cNvPr>
          <p:cNvSpPr/>
          <p:nvPr/>
        </p:nvSpPr>
        <p:spPr>
          <a:xfrm>
            <a:off x="1548200" y="2509775"/>
            <a:ext cx="136499" cy="136499"/>
          </a:xfrm>
          <a:prstGeom prst="flowChartConnector">
            <a:avLst/>
          </a:prstGeom>
          <a:solidFill>
            <a:srgbClr val="EA0055"/>
          </a:solidFill>
        </p:spPr>
        <p:txBody>
          <a:bodyPr/>
          <a:lstStyle/>
          <a:p>
            <a:endParaRPr lang="lv-LV" sz="2000" dirty="0"/>
          </a:p>
        </p:txBody>
      </p:sp>
      <p:sp>
        <p:nvSpPr>
          <p:cNvPr id="3" name="Freeform 28">
            <a:extLst>
              <a:ext uri="{FF2B5EF4-FFF2-40B4-BE49-F238E27FC236}">
                <a16:creationId xmlns:a16="http://schemas.microsoft.com/office/drawing/2014/main" id="{D27C7287-3FD0-9AF1-DF72-6AF36685BB42}"/>
              </a:ext>
            </a:extLst>
          </p:cNvPr>
          <p:cNvSpPr/>
          <p:nvPr/>
        </p:nvSpPr>
        <p:spPr>
          <a:xfrm>
            <a:off x="1981200" y="4457700"/>
            <a:ext cx="3718361" cy="4098764"/>
          </a:xfrm>
          <a:custGeom>
            <a:avLst/>
            <a:gdLst/>
            <a:ahLst/>
            <a:cxnLst/>
            <a:rect l="l" t="t" r="r" b="b"/>
            <a:pathLst>
              <a:path w="2160365" h="2252513">
                <a:moveTo>
                  <a:pt x="0" y="0"/>
                </a:moveTo>
                <a:lnTo>
                  <a:pt x="2160365" y="0"/>
                </a:lnTo>
                <a:lnTo>
                  <a:pt x="2160365" y="2252514"/>
                </a:lnTo>
                <a:lnTo>
                  <a:pt x="0" y="2252514"/>
                </a:lnTo>
                <a:lnTo>
                  <a:pt x="0" y="0"/>
                </a:lnTo>
                <a:close/>
              </a:path>
            </a:pathLst>
          </a:custGeom>
          <a:blipFill>
            <a:blip r:embed="rId7"/>
            <a:stretch>
              <a:fillRect/>
            </a:stretch>
          </a:blipFill>
        </p:spPr>
        <p:txBody>
          <a:bodyPr/>
          <a:lstStyle/>
          <a:p>
            <a:endParaRPr lang="en-US" sz="2000"/>
          </a:p>
        </p:txBody>
      </p:sp>
      <p:sp>
        <p:nvSpPr>
          <p:cNvPr id="34" name="Freeform 34">
            <a:extLst>
              <a:ext uri="{FF2B5EF4-FFF2-40B4-BE49-F238E27FC236}">
                <a16:creationId xmlns:a16="http://schemas.microsoft.com/office/drawing/2014/main" id="{2AB07B51-0F84-B172-5FE5-51762E0FEB78}"/>
              </a:ext>
            </a:extLst>
          </p:cNvPr>
          <p:cNvSpPr/>
          <p:nvPr/>
        </p:nvSpPr>
        <p:spPr>
          <a:xfrm>
            <a:off x="14418670" y="6072708"/>
            <a:ext cx="1693169" cy="516440"/>
          </a:xfrm>
          <a:custGeom>
            <a:avLst/>
            <a:gdLst/>
            <a:ahLst/>
            <a:cxnLst/>
            <a:rect l="l" t="t" r="r" b="b"/>
            <a:pathLst>
              <a:path w="1693169" h="516440">
                <a:moveTo>
                  <a:pt x="0" y="0"/>
                </a:moveTo>
                <a:lnTo>
                  <a:pt x="1693170" y="0"/>
                </a:lnTo>
                <a:lnTo>
                  <a:pt x="1693170" y="516440"/>
                </a:lnTo>
                <a:lnTo>
                  <a:pt x="0" y="516440"/>
                </a:lnTo>
                <a:lnTo>
                  <a:pt x="0" y="0"/>
                </a:lnTo>
                <a:close/>
              </a:path>
            </a:pathLst>
          </a:custGeom>
          <a:blipFill>
            <a:blip r:embed="rId8"/>
            <a:stretch>
              <a:fillRect/>
            </a:stretch>
          </a:blipFill>
        </p:spPr>
        <p:txBody>
          <a:bodyPr/>
          <a:lstStyle/>
          <a:p>
            <a:endParaRPr lang="en-US"/>
          </a:p>
        </p:txBody>
      </p:sp>
      <p:sp>
        <p:nvSpPr>
          <p:cNvPr id="35" name="Freeform 35">
            <a:extLst>
              <a:ext uri="{FF2B5EF4-FFF2-40B4-BE49-F238E27FC236}">
                <a16:creationId xmlns:a16="http://schemas.microsoft.com/office/drawing/2014/main" id="{E0D57E0C-87B5-2926-00A6-1A3BACD1CF96}"/>
              </a:ext>
            </a:extLst>
          </p:cNvPr>
          <p:cNvSpPr/>
          <p:nvPr/>
        </p:nvSpPr>
        <p:spPr>
          <a:xfrm>
            <a:off x="9053668" y="5884923"/>
            <a:ext cx="453953" cy="453953"/>
          </a:xfrm>
          <a:custGeom>
            <a:avLst/>
            <a:gdLst/>
            <a:ahLst/>
            <a:cxnLst/>
            <a:rect l="l" t="t" r="r" b="b"/>
            <a:pathLst>
              <a:path w="453953" h="453953">
                <a:moveTo>
                  <a:pt x="0" y="0"/>
                </a:moveTo>
                <a:lnTo>
                  <a:pt x="453953" y="0"/>
                </a:lnTo>
                <a:lnTo>
                  <a:pt x="453953" y="453953"/>
                </a:lnTo>
                <a:lnTo>
                  <a:pt x="0" y="453953"/>
                </a:lnTo>
                <a:lnTo>
                  <a:pt x="0" y="0"/>
                </a:lnTo>
                <a:close/>
              </a:path>
            </a:pathLst>
          </a:custGeom>
          <a:blipFill>
            <a:blip r:embed="rId9"/>
            <a:stretch>
              <a:fillRect/>
            </a:stretch>
          </a:blipFill>
        </p:spPr>
        <p:txBody>
          <a:bodyPr/>
          <a:lstStyle/>
          <a:p>
            <a:endParaRPr lang="en-US"/>
          </a:p>
        </p:txBody>
      </p:sp>
      <p:sp>
        <p:nvSpPr>
          <p:cNvPr id="36" name="Freeform 36">
            <a:extLst>
              <a:ext uri="{FF2B5EF4-FFF2-40B4-BE49-F238E27FC236}">
                <a16:creationId xmlns:a16="http://schemas.microsoft.com/office/drawing/2014/main" id="{914C10DF-0657-25F6-F9D1-74FD1CB6D1CC}"/>
              </a:ext>
            </a:extLst>
          </p:cNvPr>
          <p:cNvSpPr/>
          <p:nvPr/>
        </p:nvSpPr>
        <p:spPr>
          <a:xfrm>
            <a:off x="11548678" y="5886461"/>
            <a:ext cx="412873" cy="453953"/>
          </a:xfrm>
          <a:custGeom>
            <a:avLst/>
            <a:gdLst/>
            <a:ahLst/>
            <a:cxnLst/>
            <a:rect l="l" t="t" r="r" b="b"/>
            <a:pathLst>
              <a:path w="412873" h="453953">
                <a:moveTo>
                  <a:pt x="0" y="0"/>
                </a:moveTo>
                <a:lnTo>
                  <a:pt x="412873" y="0"/>
                </a:lnTo>
                <a:lnTo>
                  <a:pt x="412873" y="453953"/>
                </a:lnTo>
                <a:lnTo>
                  <a:pt x="0" y="453953"/>
                </a:lnTo>
                <a:lnTo>
                  <a:pt x="0" y="0"/>
                </a:lnTo>
                <a:close/>
              </a:path>
            </a:pathLst>
          </a:custGeom>
          <a:blipFill>
            <a:blip r:embed="rId10"/>
            <a:stretch>
              <a:fillRect/>
            </a:stretch>
          </a:blipFill>
        </p:spPr>
        <p:txBody>
          <a:bodyPr/>
          <a:lstStyle/>
          <a:p>
            <a:endParaRPr lang="en-US"/>
          </a:p>
        </p:txBody>
      </p:sp>
      <p:sp>
        <p:nvSpPr>
          <p:cNvPr id="37" name="Freeform 37">
            <a:extLst>
              <a:ext uri="{FF2B5EF4-FFF2-40B4-BE49-F238E27FC236}">
                <a16:creationId xmlns:a16="http://schemas.microsoft.com/office/drawing/2014/main" id="{6A25B380-0CCA-753E-4AB0-12829A7B3083}"/>
              </a:ext>
            </a:extLst>
          </p:cNvPr>
          <p:cNvSpPr/>
          <p:nvPr/>
        </p:nvSpPr>
        <p:spPr>
          <a:xfrm>
            <a:off x="12172926" y="5596026"/>
            <a:ext cx="1488775" cy="1488775"/>
          </a:xfrm>
          <a:custGeom>
            <a:avLst/>
            <a:gdLst/>
            <a:ahLst/>
            <a:cxnLst/>
            <a:rect l="l" t="t" r="r" b="b"/>
            <a:pathLst>
              <a:path w="1488775" h="1488775">
                <a:moveTo>
                  <a:pt x="0" y="0"/>
                </a:moveTo>
                <a:lnTo>
                  <a:pt x="1488775" y="0"/>
                </a:lnTo>
                <a:lnTo>
                  <a:pt x="1488775" y="1488775"/>
                </a:lnTo>
                <a:lnTo>
                  <a:pt x="0" y="1488775"/>
                </a:lnTo>
                <a:lnTo>
                  <a:pt x="0" y="0"/>
                </a:lnTo>
                <a:close/>
              </a:path>
            </a:pathLst>
          </a:custGeom>
          <a:blipFill>
            <a:blip r:embed="rId11"/>
            <a:stretch>
              <a:fillRect/>
            </a:stretch>
          </a:blipFill>
        </p:spPr>
        <p:txBody>
          <a:bodyPr/>
          <a:lstStyle/>
          <a:p>
            <a:endParaRPr lang="en-US"/>
          </a:p>
        </p:txBody>
      </p:sp>
      <p:sp>
        <p:nvSpPr>
          <p:cNvPr id="38" name="Freeform 38">
            <a:extLst>
              <a:ext uri="{FF2B5EF4-FFF2-40B4-BE49-F238E27FC236}">
                <a16:creationId xmlns:a16="http://schemas.microsoft.com/office/drawing/2014/main" id="{1CB5F36A-D757-EA49-C42D-C3C186295FF4}"/>
              </a:ext>
            </a:extLst>
          </p:cNvPr>
          <p:cNvSpPr/>
          <p:nvPr/>
        </p:nvSpPr>
        <p:spPr>
          <a:xfrm>
            <a:off x="9571812" y="5592487"/>
            <a:ext cx="1476881" cy="1476881"/>
          </a:xfrm>
          <a:custGeom>
            <a:avLst/>
            <a:gdLst/>
            <a:ahLst/>
            <a:cxnLst/>
            <a:rect l="l" t="t" r="r" b="b"/>
            <a:pathLst>
              <a:path w="1476881" h="1476881">
                <a:moveTo>
                  <a:pt x="0" y="0"/>
                </a:moveTo>
                <a:lnTo>
                  <a:pt x="1476881" y="0"/>
                </a:lnTo>
                <a:lnTo>
                  <a:pt x="1476881" y="1476881"/>
                </a:lnTo>
                <a:lnTo>
                  <a:pt x="0" y="1476881"/>
                </a:lnTo>
                <a:lnTo>
                  <a:pt x="0" y="0"/>
                </a:lnTo>
                <a:close/>
              </a:path>
            </a:pathLst>
          </a:custGeom>
          <a:blipFill>
            <a:blip r:embed="rId12"/>
            <a:stretch>
              <a:fillRect/>
            </a:stretch>
          </a:blipFill>
        </p:spPr>
        <p:txBody>
          <a:bodyPr/>
          <a:lstStyle/>
          <a:p>
            <a:endParaRPr lang="en-US"/>
          </a:p>
        </p:txBody>
      </p:sp>
      <p:sp>
        <p:nvSpPr>
          <p:cNvPr id="6" name="TextBox 5">
            <a:extLst>
              <a:ext uri="{FF2B5EF4-FFF2-40B4-BE49-F238E27FC236}">
                <a16:creationId xmlns:a16="http://schemas.microsoft.com/office/drawing/2014/main" id="{91405EC8-4C78-F287-08DF-4B0CA4BDB848}"/>
              </a:ext>
            </a:extLst>
          </p:cNvPr>
          <p:cNvSpPr txBox="1"/>
          <p:nvPr/>
        </p:nvSpPr>
        <p:spPr>
          <a:xfrm>
            <a:off x="609600" y="571500"/>
            <a:ext cx="9296400" cy="1121076"/>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How to </a:t>
            </a:r>
            <a:r>
              <a:rPr lang="en-US" sz="4400" b="1" dirty="0">
                <a:solidFill>
                  <a:srgbClr val="EA0055"/>
                </a:solidFill>
                <a:latin typeface="Montserrat Bold"/>
                <a:ea typeface="Montserrat Bold"/>
                <a:cs typeface="Montserrat Bold"/>
                <a:sym typeface="Montserrat Bold"/>
              </a:rPr>
              <a:t>Access</a:t>
            </a:r>
            <a:r>
              <a:rPr lang="lv-LV" sz="4400" b="1" dirty="0">
                <a:solidFill>
                  <a:srgbClr val="000000"/>
                </a:solidFill>
                <a:latin typeface="Montserrat Bold"/>
                <a:ea typeface="Montserrat Bold"/>
                <a:cs typeface="Montserrat Bold"/>
                <a:sym typeface="Montserrat Bold"/>
              </a:rPr>
              <a:t> </a:t>
            </a:r>
            <a:r>
              <a:rPr lang="lv-LV" sz="4400" b="1" dirty="0" err="1">
                <a:solidFill>
                  <a:srgbClr val="000000"/>
                </a:solidFill>
                <a:latin typeface="Montserrat Bold"/>
                <a:ea typeface="Montserrat Bold"/>
                <a:cs typeface="Montserrat Bold"/>
                <a:sym typeface="Montserrat Bold"/>
              </a:rPr>
              <a:t>Peero</a:t>
            </a:r>
            <a:r>
              <a:rPr lang="lv-LV" sz="4400" b="1" dirty="0">
                <a:solidFill>
                  <a:srgbClr val="000000"/>
                </a:solidFill>
                <a:latin typeface="Montserrat Bold"/>
                <a:ea typeface="Montserrat Bold"/>
                <a:cs typeface="Montserrat Bold"/>
                <a:sym typeface="Montserrat Bold"/>
              </a:rPr>
              <a:t> </a:t>
            </a:r>
            <a:r>
              <a:rPr lang="en-US" sz="4400" b="1" dirty="0">
                <a:solidFill>
                  <a:srgbClr val="000000"/>
                </a:solidFill>
                <a:latin typeface="Montserrat Bold"/>
                <a:ea typeface="Montserrat Bold"/>
                <a:cs typeface="Montserrat Bold"/>
                <a:sym typeface="Montserrat Bold"/>
              </a:rPr>
              <a:t>P</a:t>
            </a:r>
            <a:r>
              <a:rPr lang="lv-LV" sz="4400" b="1" dirty="0">
                <a:solidFill>
                  <a:srgbClr val="000000"/>
                </a:solidFill>
                <a:latin typeface="Montserrat Bold"/>
                <a:ea typeface="Montserrat Bold"/>
                <a:cs typeface="Montserrat Bold"/>
                <a:sym typeface="Montserrat Bold"/>
              </a:rPr>
              <a:t>latform</a:t>
            </a:r>
            <a:r>
              <a:rPr lang="en-US" sz="4400" b="1" dirty="0">
                <a:solidFill>
                  <a:srgbClr val="000000"/>
                </a:solidFill>
                <a:latin typeface="Montserrat Bold"/>
                <a:ea typeface="Montserrat Bold"/>
                <a:cs typeface="Montserrat Bold"/>
                <a:sym typeface="Montserrat Bold"/>
              </a:rPr>
              <a:t> </a:t>
            </a:r>
            <a:r>
              <a:rPr lang="en-US" sz="2800" b="1" dirty="0">
                <a:solidFill>
                  <a:srgbClr val="000000"/>
                </a:solidFill>
                <a:highlight>
                  <a:srgbClr val="FFFF00"/>
                </a:highlight>
                <a:latin typeface="Montserrat Bold"/>
                <a:ea typeface="Montserrat Bold"/>
                <a:cs typeface="Montserrat Bold"/>
                <a:sym typeface="Montserrat Bold"/>
              </a:rPr>
              <a:t>[Excel or manual import]</a:t>
            </a:r>
            <a:endParaRPr lang="lv-LV" sz="2800" b="1" dirty="0">
              <a:solidFill>
                <a:srgbClr val="000000"/>
              </a:solidFill>
              <a:latin typeface="Montserrat Bold"/>
              <a:ea typeface="Montserrat Bold"/>
              <a:cs typeface="Montserrat Bold"/>
              <a:sym typeface="Montserrat Bold"/>
            </a:endParaRPr>
          </a:p>
        </p:txBody>
      </p:sp>
    </p:spTree>
    <p:extLst>
      <p:ext uri="{BB962C8B-B14F-4D97-AF65-F5344CB8AC3E}">
        <p14:creationId xmlns:p14="http://schemas.microsoft.com/office/powerpoint/2010/main" val="185111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D182-785A-80B6-94F4-7F571B8ACDA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F969E4-CF28-6EF0-8E4B-D61D523C5BB6}"/>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0EDA8C75-20D7-66FD-BCED-3FA59537358E}"/>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
        <p:nvSpPr>
          <p:cNvPr id="5" name="TextBox 5">
            <a:extLst>
              <a:ext uri="{FF2B5EF4-FFF2-40B4-BE49-F238E27FC236}">
                <a16:creationId xmlns:a16="http://schemas.microsoft.com/office/drawing/2014/main" id="{76CB72C9-8D79-13A6-CD9A-9F3C543C3F83}"/>
              </a:ext>
            </a:extLst>
          </p:cNvPr>
          <p:cNvSpPr txBox="1"/>
          <p:nvPr/>
        </p:nvSpPr>
        <p:spPr>
          <a:xfrm>
            <a:off x="609600" y="571500"/>
            <a:ext cx="9296400" cy="1121076"/>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How to </a:t>
            </a:r>
            <a:r>
              <a:rPr lang="en-US" sz="4400" b="1" dirty="0">
                <a:solidFill>
                  <a:srgbClr val="EA0055"/>
                </a:solidFill>
                <a:latin typeface="Montserrat Bold"/>
                <a:ea typeface="Montserrat Bold"/>
                <a:cs typeface="Montserrat Bold"/>
                <a:sym typeface="Montserrat Bold"/>
              </a:rPr>
              <a:t>Access</a:t>
            </a:r>
            <a:r>
              <a:rPr lang="lv-LV" sz="4400" b="1" dirty="0">
                <a:solidFill>
                  <a:srgbClr val="000000"/>
                </a:solidFill>
                <a:latin typeface="Montserrat Bold"/>
                <a:ea typeface="Montserrat Bold"/>
                <a:cs typeface="Montserrat Bold"/>
                <a:sym typeface="Montserrat Bold"/>
              </a:rPr>
              <a:t> </a:t>
            </a:r>
            <a:r>
              <a:rPr lang="lv-LV" sz="4400" b="1" dirty="0" err="1">
                <a:solidFill>
                  <a:srgbClr val="000000"/>
                </a:solidFill>
                <a:latin typeface="Montserrat Bold"/>
                <a:ea typeface="Montserrat Bold"/>
                <a:cs typeface="Montserrat Bold"/>
                <a:sym typeface="Montserrat Bold"/>
              </a:rPr>
              <a:t>Peero</a:t>
            </a:r>
            <a:r>
              <a:rPr lang="lv-LV" sz="4400" b="1" dirty="0">
                <a:solidFill>
                  <a:srgbClr val="000000"/>
                </a:solidFill>
                <a:latin typeface="Montserrat Bold"/>
                <a:ea typeface="Montserrat Bold"/>
                <a:cs typeface="Montserrat Bold"/>
                <a:sym typeface="Montserrat Bold"/>
              </a:rPr>
              <a:t> </a:t>
            </a:r>
            <a:r>
              <a:rPr lang="en-US" sz="4400" b="1" dirty="0">
                <a:solidFill>
                  <a:srgbClr val="000000"/>
                </a:solidFill>
                <a:latin typeface="Montserrat Bold"/>
                <a:ea typeface="Montserrat Bold"/>
                <a:cs typeface="Montserrat Bold"/>
                <a:sym typeface="Montserrat Bold"/>
              </a:rPr>
              <a:t>P</a:t>
            </a:r>
            <a:r>
              <a:rPr lang="lv-LV" sz="4400" b="1" dirty="0">
                <a:solidFill>
                  <a:srgbClr val="000000"/>
                </a:solidFill>
                <a:latin typeface="Montserrat Bold"/>
                <a:ea typeface="Montserrat Bold"/>
                <a:cs typeface="Montserrat Bold"/>
                <a:sym typeface="Montserrat Bold"/>
              </a:rPr>
              <a:t>latform</a:t>
            </a:r>
            <a:r>
              <a:rPr lang="en-US" sz="4400" b="1" dirty="0">
                <a:solidFill>
                  <a:srgbClr val="000000"/>
                </a:solidFill>
                <a:latin typeface="Montserrat Bold"/>
                <a:ea typeface="Montserrat Bold"/>
                <a:cs typeface="Montserrat Bold"/>
                <a:sym typeface="Montserrat Bold"/>
              </a:rPr>
              <a:t> </a:t>
            </a:r>
            <a:r>
              <a:rPr lang="en-US" sz="2800" b="1" dirty="0">
                <a:solidFill>
                  <a:srgbClr val="000000"/>
                </a:solidFill>
                <a:highlight>
                  <a:srgbClr val="FFFF00"/>
                </a:highlight>
                <a:latin typeface="Montserrat Bold"/>
                <a:ea typeface="Montserrat Bold"/>
                <a:cs typeface="Montserrat Bold"/>
                <a:sym typeface="Montserrat Bold"/>
              </a:rPr>
              <a:t>[AAD import]</a:t>
            </a:r>
            <a:endParaRPr lang="lv-LV" sz="2800" b="1" dirty="0">
              <a:solidFill>
                <a:srgbClr val="000000"/>
              </a:solidFill>
              <a:highlight>
                <a:srgbClr val="FFFF00"/>
              </a:highlight>
              <a:latin typeface="Montserrat Bold"/>
              <a:ea typeface="Montserrat Bold"/>
              <a:cs typeface="Montserrat Bold"/>
              <a:sym typeface="Montserrat Bold"/>
            </a:endParaRPr>
          </a:p>
        </p:txBody>
      </p:sp>
      <p:sp>
        <p:nvSpPr>
          <p:cNvPr id="46" name="TextBox 11">
            <a:extLst>
              <a:ext uri="{FF2B5EF4-FFF2-40B4-BE49-F238E27FC236}">
                <a16:creationId xmlns:a16="http://schemas.microsoft.com/office/drawing/2014/main" id="{B852D592-A270-25EE-A73D-5635CFE8DB3D}"/>
              </a:ext>
            </a:extLst>
          </p:cNvPr>
          <p:cNvSpPr txBox="1"/>
          <p:nvPr/>
        </p:nvSpPr>
        <p:spPr>
          <a:xfrm>
            <a:off x="1028700" y="1869825"/>
            <a:ext cx="351305" cy="552094"/>
          </a:xfrm>
          <a:prstGeom prst="rect">
            <a:avLst/>
          </a:prstGeom>
        </p:spPr>
        <p:txBody>
          <a:bodyPr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1.</a:t>
            </a:r>
          </a:p>
        </p:txBody>
      </p:sp>
      <p:sp>
        <p:nvSpPr>
          <p:cNvPr id="50" name="TextBox 12">
            <a:extLst>
              <a:ext uri="{FF2B5EF4-FFF2-40B4-BE49-F238E27FC236}">
                <a16:creationId xmlns:a16="http://schemas.microsoft.com/office/drawing/2014/main" id="{90CDE826-77DA-8440-EF33-75DF17DEBA3C}"/>
              </a:ext>
            </a:extLst>
          </p:cNvPr>
          <p:cNvSpPr txBox="1"/>
          <p:nvPr/>
        </p:nvSpPr>
        <p:spPr>
          <a:xfrm>
            <a:off x="1548200" y="2027634"/>
            <a:ext cx="4052349"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rPr>
              <a:t>Visit the Platform</a:t>
            </a:r>
            <a:endParaRPr lang="lv-LV" sz="2000" b="1" dirty="0">
              <a:solidFill>
                <a:srgbClr val="000000"/>
              </a:solidFill>
              <a:latin typeface="Montserrat Bold"/>
              <a:sym typeface="Montserrat Bold"/>
            </a:endParaRPr>
          </a:p>
        </p:txBody>
      </p:sp>
      <p:sp>
        <p:nvSpPr>
          <p:cNvPr id="51" name="TextBox 13">
            <a:extLst>
              <a:ext uri="{FF2B5EF4-FFF2-40B4-BE49-F238E27FC236}">
                <a16:creationId xmlns:a16="http://schemas.microsoft.com/office/drawing/2014/main" id="{4110DBCB-14F3-8E99-A333-E57834E2AC95}"/>
              </a:ext>
            </a:extLst>
          </p:cNvPr>
          <p:cNvSpPr txBox="1"/>
          <p:nvPr/>
        </p:nvSpPr>
        <p:spPr>
          <a:xfrm>
            <a:off x="1813413" y="2476500"/>
            <a:ext cx="6125650" cy="307777"/>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rPr>
              <a:t>Open </a:t>
            </a:r>
            <a:r>
              <a:rPr lang="en-US" sz="2000" b="1" dirty="0" err="1">
                <a:solidFill>
                  <a:srgbClr val="000000"/>
                </a:solidFill>
                <a:latin typeface="Montserrat"/>
                <a:hlinkClick r:id="rId6">
                  <a:extLst>
                    <a:ext uri="{A12FA001-AC4F-418D-AE19-62706E023703}">
                      <ahyp:hlinkClr xmlns:ahyp="http://schemas.microsoft.com/office/drawing/2018/hyperlinkcolor" val="tx"/>
                    </a:ext>
                  </a:extLst>
                </a:hlinkClick>
              </a:rPr>
              <a:t>happy.peero.app</a:t>
            </a:r>
            <a:r>
              <a:rPr lang="en-US" sz="2000" b="1" dirty="0">
                <a:solidFill>
                  <a:srgbClr val="000000"/>
                </a:solidFill>
                <a:latin typeface="Montserrat"/>
              </a:rPr>
              <a:t> </a:t>
            </a:r>
            <a:r>
              <a:rPr lang="en-US" sz="2000" dirty="0">
                <a:solidFill>
                  <a:srgbClr val="000000"/>
                </a:solidFill>
                <a:latin typeface="Montserrat"/>
              </a:rPr>
              <a:t>in your web browser,</a:t>
            </a:r>
            <a:endParaRPr lang="en-US" sz="2000" dirty="0">
              <a:solidFill>
                <a:srgbClr val="000000"/>
              </a:solidFill>
              <a:latin typeface="Montserrat"/>
              <a:sym typeface="Montserrat"/>
            </a:endParaRPr>
          </a:p>
        </p:txBody>
      </p:sp>
      <p:sp>
        <p:nvSpPr>
          <p:cNvPr id="52" name="TextBox 14">
            <a:extLst>
              <a:ext uri="{FF2B5EF4-FFF2-40B4-BE49-F238E27FC236}">
                <a16:creationId xmlns:a16="http://schemas.microsoft.com/office/drawing/2014/main" id="{557BDEA8-11A1-0D2A-2237-D0B216CE8120}"/>
              </a:ext>
            </a:extLst>
          </p:cNvPr>
          <p:cNvSpPr txBox="1"/>
          <p:nvPr/>
        </p:nvSpPr>
        <p:spPr>
          <a:xfrm>
            <a:off x="1813412" y="3260331"/>
            <a:ext cx="5981491" cy="307777"/>
          </a:xfrm>
          <a:prstGeom prst="rect">
            <a:avLst/>
          </a:prstGeom>
        </p:spPr>
        <p:txBody>
          <a:bodyPr wrap="square" lIns="0" tIns="0" rIns="0" bIns="0" rtlCol="0" anchor="t">
            <a:spAutoFit/>
          </a:bodyPr>
          <a:lstStyle/>
          <a:p>
            <a:r>
              <a:rPr lang="en-US" sz="2000" dirty="0">
                <a:solidFill>
                  <a:srgbClr val="000000"/>
                </a:solidFill>
                <a:latin typeface="Montserrat"/>
              </a:rPr>
              <a:t>Click on the </a:t>
            </a:r>
            <a:r>
              <a:rPr lang="en-US" sz="2000" b="1" dirty="0">
                <a:solidFill>
                  <a:srgbClr val="000000"/>
                </a:solidFill>
                <a:latin typeface="Montserrat"/>
              </a:rPr>
              <a:t>“SINGLE SIGN ON (SSO)” </a:t>
            </a:r>
            <a:r>
              <a:rPr lang="en-US" sz="2000" dirty="0">
                <a:solidFill>
                  <a:srgbClr val="000000"/>
                </a:solidFill>
                <a:latin typeface="Montserrat"/>
              </a:rPr>
              <a:t>button.</a:t>
            </a:r>
            <a:endParaRPr lang="en-US" sz="2000" dirty="0">
              <a:solidFill>
                <a:srgbClr val="000000"/>
              </a:solidFill>
              <a:latin typeface="Montserrat"/>
              <a:sym typeface="Montserrat"/>
            </a:endParaRPr>
          </a:p>
        </p:txBody>
      </p:sp>
      <p:sp>
        <p:nvSpPr>
          <p:cNvPr id="54" name="Freeform 7">
            <a:extLst>
              <a:ext uri="{FF2B5EF4-FFF2-40B4-BE49-F238E27FC236}">
                <a16:creationId xmlns:a16="http://schemas.microsoft.com/office/drawing/2014/main" id="{EB1F1E04-D1A1-F2C2-0CC4-AC0231B65B58}"/>
              </a:ext>
            </a:extLst>
          </p:cNvPr>
          <p:cNvSpPr/>
          <p:nvPr/>
        </p:nvSpPr>
        <p:spPr>
          <a:xfrm>
            <a:off x="1548200" y="3271554"/>
            <a:ext cx="136499" cy="136499"/>
          </a:xfrm>
          <a:prstGeom prst="flowChartConnector">
            <a:avLst/>
          </a:prstGeom>
          <a:solidFill>
            <a:srgbClr val="EA0055"/>
          </a:solidFill>
        </p:spPr>
        <p:txBody>
          <a:bodyPr/>
          <a:lstStyle/>
          <a:p>
            <a:endParaRPr lang="lv-LV" sz="2000" dirty="0">
              <a:solidFill>
                <a:srgbClr val="EA0055"/>
              </a:solidFill>
            </a:endParaRPr>
          </a:p>
        </p:txBody>
      </p:sp>
      <p:sp>
        <p:nvSpPr>
          <p:cNvPr id="56" name="TextBox 11">
            <a:extLst>
              <a:ext uri="{FF2B5EF4-FFF2-40B4-BE49-F238E27FC236}">
                <a16:creationId xmlns:a16="http://schemas.microsoft.com/office/drawing/2014/main" id="{F6855718-F857-CFFB-F6C1-2C18112F2879}"/>
              </a:ext>
            </a:extLst>
          </p:cNvPr>
          <p:cNvSpPr txBox="1"/>
          <p:nvPr/>
        </p:nvSpPr>
        <p:spPr>
          <a:xfrm>
            <a:off x="8534400" y="1869825"/>
            <a:ext cx="496491"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2.</a:t>
            </a:r>
          </a:p>
        </p:txBody>
      </p:sp>
      <p:sp>
        <p:nvSpPr>
          <p:cNvPr id="57" name="TextBox 12">
            <a:extLst>
              <a:ext uri="{FF2B5EF4-FFF2-40B4-BE49-F238E27FC236}">
                <a16:creationId xmlns:a16="http://schemas.microsoft.com/office/drawing/2014/main" id="{4C679683-164F-E52D-4FED-638015CFC1E1}"/>
              </a:ext>
            </a:extLst>
          </p:cNvPr>
          <p:cNvSpPr txBox="1"/>
          <p:nvPr/>
        </p:nvSpPr>
        <p:spPr>
          <a:xfrm>
            <a:off x="9144000" y="2027634"/>
            <a:ext cx="4736706"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rPr>
              <a:t>Enter Your Company Name</a:t>
            </a:r>
            <a:endParaRPr lang="lv-LV" sz="2000" b="1" dirty="0">
              <a:solidFill>
                <a:srgbClr val="000000"/>
              </a:solidFill>
              <a:latin typeface="Montserrat Bold"/>
              <a:sym typeface="Montserrat Bold"/>
            </a:endParaRPr>
          </a:p>
        </p:txBody>
      </p:sp>
      <p:sp>
        <p:nvSpPr>
          <p:cNvPr id="58" name="TextBox 13">
            <a:extLst>
              <a:ext uri="{FF2B5EF4-FFF2-40B4-BE49-F238E27FC236}">
                <a16:creationId xmlns:a16="http://schemas.microsoft.com/office/drawing/2014/main" id="{716CF910-AB36-EDB2-E030-1861D7494BBE}"/>
              </a:ext>
            </a:extLst>
          </p:cNvPr>
          <p:cNvSpPr txBox="1"/>
          <p:nvPr/>
        </p:nvSpPr>
        <p:spPr>
          <a:xfrm>
            <a:off x="9405444" y="2476500"/>
            <a:ext cx="6779841" cy="307777"/>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rPr>
              <a:t>Type in your company name:</a:t>
            </a:r>
            <a:endParaRPr lang="lv-LV" sz="2000" dirty="0">
              <a:solidFill>
                <a:srgbClr val="000000"/>
              </a:solidFill>
              <a:latin typeface="Montserrat"/>
              <a:sym typeface="Montserrat"/>
            </a:endParaRPr>
          </a:p>
        </p:txBody>
      </p:sp>
      <p:sp>
        <p:nvSpPr>
          <p:cNvPr id="63" name="Freeform 7">
            <a:extLst>
              <a:ext uri="{FF2B5EF4-FFF2-40B4-BE49-F238E27FC236}">
                <a16:creationId xmlns:a16="http://schemas.microsoft.com/office/drawing/2014/main" id="{80425A80-9DAA-5D77-A455-0E2318CA96A7}"/>
              </a:ext>
            </a:extLst>
          </p:cNvPr>
          <p:cNvSpPr/>
          <p:nvPr/>
        </p:nvSpPr>
        <p:spPr>
          <a:xfrm>
            <a:off x="9122529" y="2591525"/>
            <a:ext cx="136499" cy="136499"/>
          </a:xfrm>
          <a:prstGeom prst="flowChartConnector">
            <a:avLst/>
          </a:prstGeom>
          <a:solidFill>
            <a:srgbClr val="EA0055"/>
          </a:solidFill>
        </p:spPr>
        <p:txBody>
          <a:bodyPr/>
          <a:lstStyle/>
          <a:p>
            <a:endParaRPr lang="lv-LV" sz="2000" dirty="0"/>
          </a:p>
        </p:txBody>
      </p:sp>
      <p:sp>
        <p:nvSpPr>
          <p:cNvPr id="65" name="Freeform 7">
            <a:extLst>
              <a:ext uri="{FF2B5EF4-FFF2-40B4-BE49-F238E27FC236}">
                <a16:creationId xmlns:a16="http://schemas.microsoft.com/office/drawing/2014/main" id="{8A9A0E95-7A52-FE94-3075-551F3FF8BC8C}"/>
              </a:ext>
            </a:extLst>
          </p:cNvPr>
          <p:cNvSpPr/>
          <p:nvPr/>
        </p:nvSpPr>
        <p:spPr>
          <a:xfrm>
            <a:off x="1548200" y="2552700"/>
            <a:ext cx="136499" cy="136499"/>
          </a:xfrm>
          <a:prstGeom prst="flowChartConnector">
            <a:avLst/>
          </a:prstGeom>
          <a:solidFill>
            <a:srgbClr val="EA0055"/>
          </a:solidFill>
        </p:spPr>
        <p:txBody>
          <a:bodyPr/>
          <a:lstStyle/>
          <a:p>
            <a:endParaRPr lang="lv-LV" sz="2000" dirty="0">
              <a:solidFill>
                <a:srgbClr val="EA0055"/>
              </a:solidFill>
            </a:endParaRPr>
          </a:p>
        </p:txBody>
      </p:sp>
      <p:pic>
        <p:nvPicPr>
          <p:cNvPr id="3" name="Picture 2">
            <a:extLst>
              <a:ext uri="{FF2B5EF4-FFF2-40B4-BE49-F238E27FC236}">
                <a16:creationId xmlns:a16="http://schemas.microsoft.com/office/drawing/2014/main" id="{A8B86097-049E-2DC5-F56C-A465E7B7991D}"/>
              </a:ext>
            </a:extLst>
          </p:cNvPr>
          <p:cNvPicPr>
            <a:picLocks noChangeAspect="1"/>
          </p:cNvPicPr>
          <p:nvPr/>
        </p:nvPicPr>
        <p:blipFill>
          <a:blip r:embed="rId7"/>
          <a:stretch>
            <a:fillRect/>
          </a:stretch>
        </p:blipFill>
        <p:spPr>
          <a:xfrm>
            <a:off x="2438400" y="4331397"/>
            <a:ext cx="4038600" cy="4625525"/>
          </a:xfrm>
          <a:prstGeom prst="rect">
            <a:avLst/>
          </a:prstGeom>
        </p:spPr>
      </p:pic>
      <p:pic>
        <p:nvPicPr>
          <p:cNvPr id="6" name="Picture 5">
            <a:extLst>
              <a:ext uri="{FF2B5EF4-FFF2-40B4-BE49-F238E27FC236}">
                <a16:creationId xmlns:a16="http://schemas.microsoft.com/office/drawing/2014/main" id="{862335C4-ABBF-5CE6-5CCA-321BE2F35ADD}"/>
              </a:ext>
            </a:extLst>
          </p:cNvPr>
          <p:cNvPicPr>
            <a:picLocks noChangeAspect="1"/>
          </p:cNvPicPr>
          <p:nvPr/>
        </p:nvPicPr>
        <p:blipFill>
          <a:blip r:embed="rId8"/>
          <a:stretch>
            <a:fillRect/>
          </a:stretch>
        </p:blipFill>
        <p:spPr>
          <a:xfrm>
            <a:off x="10006655" y="4331397"/>
            <a:ext cx="4038600" cy="3698353"/>
          </a:xfrm>
          <a:prstGeom prst="rect">
            <a:avLst/>
          </a:prstGeom>
        </p:spPr>
      </p:pic>
    </p:spTree>
    <p:extLst>
      <p:ext uri="{BB962C8B-B14F-4D97-AF65-F5344CB8AC3E}">
        <p14:creationId xmlns:p14="http://schemas.microsoft.com/office/powerpoint/2010/main" val="349810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E56A-3706-AB34-3FC5-11EDFF1E5EA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056C05-CC4E-BC46-27F9-5DF6C34FD7C0}"/>
              </a:ext>
            </a:extLst>
          </p:cNvPr>
          <p:cNvSpPr/>
          <p:nvPr/>
        </p:nvSpPr>
        <p:spPr>
          <a:xfrm rot="5400000" flipV="1">
            <a:off x="12672119" y="187272"/>
            <a:ext cx="12622786" cy="9547417"/>
          </a:xfrm>
          <a:custGeom>
            <a:avLst/>
            <a:gdLst/>
            <a:ahLst/>
            <a:cxnLst/>
            <a:rect l="l" t="t" r="r" b="b"/>
            <a:pathLst>
              <a:path w="12622786" h="9547417">
                <a:moveTo>
                  <a:pt x="0" y="9547417"/>
                </a:moveTo>
                <a:lnTo>
                  <a:pt x="12622786" y="9547417"/>
                </a:lnTo>
                <a:lnTo>
                  <a:pt x="12622786" y="0"/>
                </a:lnTo>
                <a:lnTo>
                  <a:pt x="0" y="0"/>
                </a:lnTo>
                <a:lnTo>
                  <a:pt x="0" y="9547417"/>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E71E69E-B50B-811C-3E66-90E297294F42}"/>
              </a:ext>
            </a:extLst>
          </p:cNvPr>
          <p:cNvSpPr/>
          <p:nvPr/>
        </p:nvSpPr>
        <p:spPr>
          <a:xfrm>
            <a:off x="15386935" y="8953945"/>
            <a:ext cx="2701334" cy="1099829"/>
          </a:xfrm>
          <a:custGeom>
            <a:avLst/>
            <a:gdLst/>
            <a:ahLst/>
            <a:cxnLst/>
            <a:rect l="l" t="t" r="r" b="b"/>
            <a:pathLst>
              <a:path w="2701334" h="1099829">
                <a:moveTo>
                  <a:pt x="0" y="0"/>
                </a:moveTo>
                <a:lnTo>
                  <a:pt x="2701335" y="0"/>
                </a:lnTo>
                <a:lnTo>
                  <a:pt x="2701335" y="1099830"/>
                </a:lnTo>
                <a:lnTo>
                  <a:pt x="0" y="1099830"/>
                </a:lnTo>
                <a:lnTo>
                  <a:pt x="0" y="0"/>
                </a:lnTo>
                <a:close/>
              </a:path>
            </a:pathLst>
          </a:custGeom>
          <a:blipFill>
            <a:blip r:embed="rId5"/>
            <a:stretch>
              <a:fillRect/>
            </a:stretch>
          </a:blipFill>
        </p:spPr>
        <p:txBody>
          <a:bodyPr/>
          <a:lstStyle/>
          <a:p>
            <a:endParaRPr lang="en-US"/>
          </a:p>
        </p:txBody>
      </p:sp>
      <p:sp>
        <p:nvSpPr>
          <p:cNvPr id="46" name="TextBox 11">
            <a:extLst>
              <a:ext uri="{FF2B5EF4-FFF2-40B4-BE49-F238E27FC236}">
                <a16:creationId xmlns:a16="http://schemas.microsoft.com/office/drawing/2014/main" id="{F0145D15-1EDE-0BF2-1FB5-968A2DF78C17}"/>
              </a:ext>
            </a:extLst>
          </p:cNvPr>
          <p:cNvSpPr txBox="1"/>
          <p:nvPr/>
        </p:nvSpPr>
        <p:spPr>
          <a:xfrm>
            <a:off x="990504" y="1869825"/>
            <a:ext cx="389502"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3.</a:t>
            </a:r>
          </a:p>
        </p:txBody>
      </p:sp>
      <p:sp>
        <p:nvSpPr>
          <p:cNvPr id="50" name="TextBox 12">
            <a:extLst>
              <a:ext uri="{FF2B5EF4-FFF2-40B4-BE49-F238E27FC236}">
                <a16:creationId xmlns:a16="http://schemas.microsoft.com/office/drawing/2014/main" id="{37961859-7DBB-B6CD-FBB0-52AFD494B363}"/>
              </a:ext>
            </a:extLst>
          </p:cNvPr>
          <p:cNvSpPr txBox="1"/>
          <p:nvPr/>
        </p:nvSpPr>
        <p:spPr>
          <a:xfrm>
            <a:off x="1548200" y="2059718"/>
            <a:ext cx="4052349"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rPr>
              <a:t>Log In</a:t>
            </a:r>
            <a:endParaRPr lang="lv-LV" sz="2000" b="1" dirty="0">
              <a:solidFill>
                <a:srgbClr val="000000"/>
              </a:solidFill>
              <a:latin typeface="Montserrat Bold"/>
              <a:sym typeface="Montserrat Bold"/>
            </a:endParaRPr>
          </a:p>
        </p:txBody>
      </p:sp>
      <p:sp>
        <p:nvSpPr>
          <p:cNvPr id="51" name="TextBox 13">
            <a:extLst>
              <a:ext uri="{FF2B5EF4-FFF2-40B4-BE49-F238E27FC236}">
                <a16:creationId xmlns:a16="http://schemas.microsoft.com/office/drawing/2014/main" id="{F7CF6DFC-B7AE-8F66-4118-E9C1C66E8E11}"/>
              </a:ext>
            </a:extLst>
          </p:cNvPr>
          <p:cNvSpPr txBox="1"/>
          <p:nvPr/>
        </p:nvSpPr>
        <p:spPr>
          <a:xfrm>
            <a:off x="1813412" y="2442029"/>
            <a:ext cx="6125650" cy="307777"/>
          </a:xfrm>
          <a:prstGeom prst="rect">
            <a:avLst/>
          </a:prstGeom>
        </p:spPr>
        <p:txBody>
          <a:bodyPr wrap="square" lIns="0" tIns="0" rIns="0" bIns="0" rtlCol="0" anchor="t">
            <a:spAutoFit/>
          </a:bodyPr>
          <a:lstStyle/>
          <a:p>
            <a:r>
              <a:rPr lang="en-US" sz="2000" dirty="0">
                <a:solidFill>
                  <a:srgbClr val="000000"/>
                </a:solidFill>
                <a:latin typeface="Montserrat"/>
              </a:rPr>
              <a:t>Click on the </a:t>
            </a:r>
            <a:r>
              <a:rPr lang="en-US" sz="2000" b="1" dirty="0">
                <a:solidFill>
                  <a:srgbClr val="000000"/>
                </a:solidFill>
                <a:latin typeface="Montserrat"/>
              </a:rPr>
              <a:t>“Login” </a:t>
            </a:r>
            <a:r>
              <a:rPr lang="en-US" sz="2000" dirty="0">
                <a:solidFill>
                  <a:srgbClr val="000000"/>
                </a:solidFill>
                <a:latin typeface="Montserrat"/>
              </a:rPr>
              <a:t>button.</a:t>
            </a:r>
            <a:endParaRPr lang="en-US" sz="2000" dirty="0">
              <a:solidFill>
                <a:srgbClr val="000000"/>
              </a:solidFill>
              <a:latin typeface="Montserrat"/>
              <a:sym typeface="Montserrat"/>
            </a:endParaRPr>
          </a:p>
        </p:txBody>
      </p:sp>
      <p:sp>
        <p:nvSpPr>
          <p:cNvPr id="52" name="TextBox 14">
            <a:extLst>
              <a:ext uri="{FF2B5EF4-FFF2-40B4-BE49-F238E27FC236}">
                <a16:creationId xmlns:a16="http://schemas.microsoft.com/office/drawing/2014/main" id="{53F24007-7C34-701F-395E-992B3E7F0548}"/>
              </a:ext>
            </a:extLst>
          </p:cNvPr>
          <p:cNvSpPr txBox="1"/>
          <p:nvPr/>
        </p:nvSpPr>
        <p:spPr>
          <a:xfrm>
            <a:off x="1813412" y="3162300"/>
            <a:ext cx="5981491" cy="615553"/>
          </a:xfrm>
          <a:prstGeom prst="rect">
            <a:avLst/>
          </a:prstGeom>
        </p:spPr>
        <p:txBody>
          <a:bodyPr wrap="square" lIns="0" tIns="0" rIns="0" bIns="0" rtlCol="0" anchor="t">
            <a:spAutoFit/>
          </a:bodyPr>
          <a:lstStyle/>
          <a:p>
            <a:pPr>
              <a:spcBef>
                <a:spcPct val="0"/>
              </a:spcBef>
            </a:pPr>
            <a:r>
              <a:rPr lang="en-US" sz="2000" dirty="0">
                <a:solidFill>
                  <a:srgbClr val="000000"/>
                </a:solidFill>
                <a:latin typeface="Montserrat"/>
              </a:rPr>
              <a:t>Use your work account password (Microsoft password) to sign in.</a:t>
            </a:r>
            <a:endParaRPr lang="en-US" sz="2000" dirty="0">
              <a:solidFill>
                <a:srgbClr val="000000"/>
              </a:solidFill>
              <a:latin typeface="Montserrat"/>
              <a:sym typeface="Montserrat"/>
            </a:endParaRPr>
          </a:p>
        </p:txBody>
      </p:sp>
      <p:sp>
        <p:nvSpPr>
          <p:cNvPr id="54" name="Freeform 7">
            <a:extLst>
              <a:ext uri="{FF2B5EF4-FFF2-40B4-BE49-F238E27FC236}">
                <a16:creationId xmlns:a16="http://schemas.microsoft.com/office/drawing/2014/main" id="{BAF655EC-6259-4E0F-30A4-CD0F0E863490}"/>
              </a:ext>
            </a:extLst>
          </p:cNvPr>
          <p:cNvSpPr/>
          <p:nvPr/>
        </p:nvSpPr>
        <p:spPr>
          <a:xfrm>
            <a:off x="1548200" y="3235073"/>
            <a:ext cx="136499" cy="136499"/>
          </a:xfrm>
          <a:prstGeom prst="flowChartConnector">
            <a:avLst/>
          </a:prstGeom>
          <a:solidFill>
            <a:srgbClr val="EA0055"/>
          </a:solidFill>
        </p:spPr>
        <p:txBody>
          <a:bodyPr/>
          <a:lstStyle/>
          <a:p>
            <a:endParaRPr lang="lv-LV" sz="2000" dirty="0"/>
          </a:p>
        </p:txBody>
      </p:sp>
      <p:sp>
        <p:nvSpPr>
          <p:cNvPr id="56" name="TextBox 11">
            <a:extLst>
              <a:ext uri="{FF2B5EF4-FFF2-40B4-BE49-F238E27FC236}">
                <a16:creationId xmlns:a16="http://schemas.microsoft.com/office/drawing/2014/main" id="{7EF49D71-C3C2-BF36-F685-D02DFD25985D}"/>
              </a:ext>
            </a:extLst>
          </p:cNvPr>
          <p:cNvSpPr txBox="1"/>
          <p:nvPr/>
        </p:nvSpPr>
        <p:spPr>
          <a:xfrm>
            <a:off x="8534400" y="1869825"/>
            <a:ext cx="496491" cy="546175"/>
          </a:xfrm>
          <a:prstGeom prst="rect">
            <a:avLst/>
          </a:prstGeom>
        </p:spPr>
        <p:txBody>
          <a:bodyPr wrap="square" lIns="0" tIns="0" rIns="0" bIns="0" rtlCol="0" anchor="t">
            <a:spAutoFit/>
          </a:bodyPr>
          <a:lstStyle/>
          <a:p>
            <a:pPr algn="ctr">
              <a:lnSpc>
                <a:spcPts val="4584"/>
              </a:lnSpc>
              <a:spcBef>
                <a:spcPct val="0"/>
              </a:spcBef>
            </a:pPr>
            <a:r>
              <a:rPr lang="lv-LV" sz="3274" b="1" dirty="0">
                <a:solidFill>
                  <a:srgbClr val="EA0055"/>
                </a:solidFill>
                <a:latin typeface="Montserrat Bold"/>
                <a:ea typeface="Montserrat Bold"/>
                <a:cs typeface="Montserrat Bold"/>
                <a:sym typeface="Montserrat Bold"/>
              </a:rPr>
              <a:t>4.</a:t>
            </a:r>
          </a:p>
        </p:txBody>
      </p:sp>
      <p:sp>
        <p:nvSpPr>
          <p:cNvPr id="57" name="TextBox 12">
            <a:extLst>
              <a:ext uri="{FF2B5EF4-FFF2-40B4-BE49-F238E27FC236}">
                <a16:creationId xmlns:a16="http://schemas.microsoft.com/office/drawing/2014/main" id="{192C60B9-4D9B-0FC4-B17D-6BC978FE7EE1}"/>
              </a:ext>
            </a:extLst>
          </p:cNvPr>
          <p:cNvSpPr txBox="1"/>
          <p:nvPr/>
        </p:nvSpPr>
        <p:spPr>
          <a:xfrm>
            <a:off x="9122528" y="2027634"/>
            <a:ext cx="5736471" cy="307777"/>
          </a:xfrm>
          <a:prstGeom prst="rect">
            <a:avLst/>
          </a:prstGeom>
        </p:spPr>
        <p:txBody>
          <a:bodyPr wrap="square" lIns="0" tIns="0" rIns="0" bIns="0" rtlCol="0" anchor="t">
            <a:spAutoFit/>
          </a:bodyPr>
          <a:lstStyle/>
          <a:p>
            <a:pPr>
              <a:spcBef>
                <a:spcPct val="0"/>
              </a:spcBef>
            </a:pPr>
            <a:r>
              <a:rPr lang="en-US" sz="2000" b="1" dirty="0">
                <a:solidFill>
                  <a:srgbClr val="000000"/>
                </a:solidFill>
                <a:latin typeface="Montserrat Bold"/>
                <a:ea typeface="Montserrat Bold"/>
                <a:cs typeface="Montserrat Bold"/>
                <a:sym typeface="Montserrat Bold"/>
              </a:rPr>
              <a:t>Download the Mobile App</a:t>
            </a:r>
            <a:endParaRPr lang="lv-LV" sz="2000" b="1" dirty="0">
              <a:solidFill>
                <a:srgbClr val="000000"/>
              </a:solidFill>
              <a:latin typeface="Montserrat Bold"/>
              <a:ea typeface="Montserrat Bold"/>
              <a:cs typeface="Montserrat Bold"/>
              <a:sym typeface="Montserrat Bold"/>
            </a:endParaRPr>
          </a:p>
        </p:txBody>
      </p:sp>
      <p:sp>
        <p:nvSpPr>
          <p:cNvPr id="58" name="TextBox 13">
            <a:extLst>
              <a:ext uri="{FF2B5EF4-FFF2-40B4-BE49-F238E27FC236}">
                <a16:creationId xmlns:a16="http://schemas.microsoft.com/office/drawing/2014/main" id="{F6CB1F9D-F79C-8651-A503-8F04AB38FF9E}"/>
              </a:ext>
            </a:extLst>
          </p:cNvPr>
          <p:cNvSpPr txBox="1"/>
          <p:nvPr/>
        </p:nvSpPr>
        <p:spPr>
          <a:xfrm>
            <a:off x="9405444" y="2476500"/>
            <a:ext cx="6779841" cy="615553"/>
          </a:xfrm>
          <a:prstGeom prst="rect">
            <a:avLst/>
          </a:prstGeom>
        </p:spPr>
        <p:txBody>
          <a:bodyPr wrap="square" lIns="0" tIns="0" rIns="0" bIns="0" rtlCol="0" anchor="t">
            <a:spAutoFit/>
          </a:bodyPr>
          <a:lstStyle/>
          <a:p>
            <a:r>
              <a:rPr lang="en-US" sz="2000" dirty="0">
                <a:solidFill>
                  <a:srgbClr val="000000"/>
                </a:solidFill>
                <a:latin typeface="Montserrat"/>
                <a:ea typeface="Montserrat"/>
                <a:cs typeface="Montserrat"/>
                <a:sym typeface="Montserrat"/>
              </a:rPr>
              <a:t>Download the </a:t>
            </a:r>
            <a:r>
              <a:rPr lang="en-US" sz="2000" dirty="0" err="1">
                <a:solidFill>
                  <a:srgbClr val="000000"/>
                </a:solidFill>
                <a:latin typeface="Montserrat"/>
                <a:ea typeface="Montserrat"/>
                <a:cs typeface="Montserrat"/>
                <a:sym typeface="Montserrat"/>
              </a:rPr>
              <a:t>Peero</a:t>
            </a:r>
            <a:r>
              <a:rPr lang="en-US" sz="2000" dirty="0">
                <a:solidFill>
                  <a:srgbClr val="000000"/>
                </a:solidFill>
                <a:latin typeface="Montserrat"/>
                <a:ea typeface="Montserrat"/>
                <a:cs typeface="Montserrat"/>
                <a:sym typeface="Montserrat"/>
              </a:rPr>
              <a:t> app on your mobile device for the best experience.</a:t>
            </a:r>
          </a:p>
        </p:txBody>
      </p:sp>
      <p:sp>
        <p:nvSpPr>
          <p:cNvPr id="63" name="Freeform 7">
            <a:extLst>
              <a:ext uri="{FF2B5EF4-FFF2-40B4-BE49-F238E27FC236}">
                <a16:creationId xmlns:a16="http://schemas.microsoft.com/office/drawing/2014/main" id="{13701EF7-0D7F-96A5-A181-5D3969952B05}"/>
              </a:ext>
            </a:extLst>
          </p:cNvPr>
          <p:cNvSpPr/>
          <p:nvPr/>
        </p:nvSpPr>
        <p:spPr>
          <a:xfrm>
            <a:off x="9122529" y="2568601"/>
            <a:ext cx="136499" cy="136499"/>
          </a:xfrm>
          <a:prstGeom prst="flowChartConnector">
            <a:avLst/>
          </a:prstGeom>
          <a:solidFill>
            <a:srgbClr val="EA0055"/>
          </a:solidFill>
        </p:spPr>
        <p:txBody>
          <a:bodyPr/>
          <a:lstStyle/>
          <a:p>
            <a:endParaRPr lang="lv-LV" sz="2000" dirty="0"/>
          </a:p>
        </p:txBody>
      </p:sp>
      <p:sp>
        <p:nvSpPr>
          <p:cNvPr id="65" name="Freeform 7">
            <a:extLst>
              <a:ext uri="{FF2B5EF4-FFF2-40B4-BE49-F238E27FC236}">
                <a16:creationId xmlns:a16="http://schemas.microsoft.com/office/drawing/2014/main" id="{9F141D99-261A-BB5E-E1D0-684B88D49D58}"/>
              </a:ext>
            </a:extLst>
          </p:cNvPr>
          <p:cNvSpPr/>
          <p:nvPr/>
        </p:nvSpPr>
        <p:spPr>
          <a:xfrm>
            <a:off x="1548200" y="2509775"/>
            <a:ext cx="136499" cy="136499"/>
          </a:xfrm>
          <a:prstGeom prst="flowChartConnector">
            <a:avLst/>
          </a:prstGeom>
          <a:solidFill>
            <a:srgbClr val="EA0055"/>
          </a:solidFill>
        </p:spPr>
        <p:txBody>
          <a:bodyPr/>
          <a:lstStyle/>
          <a:p>
            <a:endParaRPr lang="lv-LV" sz="2000" dirty="0"/>
          </a:p>
        </p:txBody>
      </p:sp>
      <p:sp>
        <p:nvSpPr>
          <p:cNvPr id="34" name="Freeform 34">
            <a:extLst>
              <a:ext uri="{FF2B5EF4-FFF2-40B4-BE49-F238E27FC236}">
                <a16:creationId xmlns:a16="http://schemas.microsoft.com/office/drawing/2014/main" id="{2F531BC3-96BA-D6A7-625E-E3CCE6A5B525}"/>
              </a:ext>
            </a:extLst>
          </p:cNvPr>
          <p:cNvSpPr/>
          <p:nvPr/>
        </p:nvSpPr>
        <p:spPr>
          <a:xfrm>
            <a:off x="14418670" y="6072708"/>
            <a:ext cx="1693169" cy="516440"/>
          </a:xfrm>
          <a:custGeom>
            <a:avLst/>
            <a:gdLst/>
            <a:ahLst/>
            <a:cxnLst/>
            <a:rect l="l" t="t" r="r" b="b"/>
            <a:pathLst>
              <a:path w="1693169" h="516440">
                <a:moveTo>
                  <a:pt x="0" y="0"/>
                </a:moveTo>
                <a:lnTo>
                  <a:pt x="1693170" y="0"/>
                </a:lnTo>
                <a:lnTo>
                  <a:pt x="1693170" y="516440"/>
                </a:lnTo>
                <a:lnTo>
                  <a:pt x="0" y="516440"/>
                </a:lnTo>
                <a:lnTo>
                  <a:pt x="0" y="0"/>
                </a:lnTo>
                <a:close/>
              </a:path>
            </a:pathLst>
          </a:custGeom>
          <a:blipFill>
            <a:blip r:embed="rId6"/>
            <a:stretch>
              <a:fillRect/>
            </a:stretch>
          </a:blipFill>
        </p:spPr>
        <p:txBody>
          <a:bodyPr/>
          <a:lstStyle/>
          <a:p>
            <a:endParaRPr lang="en-US"/>
          </a:p>
        </p:txBody>
      </p:sp>
      <p:sp>
        <p:nvSpPr>
          <p:cNvPr id="35" name="Freeform 35">
            <a:extLst>
              <a:ext uri="{FF2B5EF4-FFF2-40B4-BE49-F238E27FC236}">
                <a16:creationId xmlns:a16="http://schemas.microsoft.com/office/drawing/2014/main" id="{6225CDC6-AA6E-F57D-A866-614B658B8D1C}"/>
              </a:ext>
            </a:extLst>
          </p:cNvPr>
          <p:cNvSpPr/>
          <p:nvPr/>
        </p:nvSpPr>
        <p:spPr>
          <a:xfrm>
            <a:off x="9053668" y="5884923"/>
            <a:ext cx="453953" cy="453953"/>
          </a:xfrm>
          <a:custGeom>
            <a:avLst/>
            <a:gdLst/>
            <a:ahLst/>
            <a:cxnLst/>
            <a:rect l="l" t="t" r="r" b="b"/>
            <a:pathLst>
              <a:path w="453953" h="453953">
                <a:moveTo>
                  <a:pt x="0" y="0"/>
                </a:moveTo>
                <a:lnTo>
                  <a:pt x="453953" y="0"/>
                </a:lnTo>
                <a:lnTo>
                  <a:pt x="453953" y="453953"/>
                </a:lnTo>
                <a:lnTo>
                  <a:pt x="0" y="453953"/>
                </a:lnTo>
                <a:lnTo>
                  <a:pt x="0" y="0"/>
                </a:lnTo>
                <a:close/>
              </a:path>
            </a:pathLst>
          </a:custGeom>
          <a:blipFill>
            <a:blip r:embed="rId7"/>
            <a:stretch>
              <a:fillRect/>
            </a:stretch>
          </a:blipFill>
        </p:spPr>
        <p:txBody>
          <a:bodyPr/>
          <a:lstStyle/>
          <a:p>
            <a:endParaRPr lang="en-US"/>
          </a:p>
        </p:txBody>
      </p:sp>
      <p:sp>
        <p:nvSpPr>
          <p:cNvPr id="36" name="Freeform 36">
            <a:extLst>
              <a:ext uri="{FF2B5EF4-FFF2-40B4-BE49-F238E27FC236}">
                <a16:creationId xmlns:a16="http://schemas.microsoft.com/office/drawing/2014/main" id="{71FDB14E-7507-5588-9838-1F6EBC825653}"/>
              </a:ext>
            </a:extLst>
          </p:cNvPr>
          <p:cNvSpPr/>
          <p:nvPr/>
        </p:nvSpPr>
        <p:spPr>
          <a:xfrm>
            <a:off x="11548678" y="5886461"/>
            <a:ext cx="412873" cy="453953"/>
          </a:xfrm>
          <a:custGeom>
            <a:avLst/>
            <a:gdLst/>
            <a:ahLst/>
            <a:cxnLst/>
            <a:rect l="l" t="t" r="r" b="b"/>
            <a:pathLst>
              <a:path w="412873" h="453953">
                <a:moveTo>
                  <a:pt x="0" y="0"/>
                </a:moveTo>
                <a:lnTo>
                  <a:pt x="412873" y="0"/>
                </a:lnTo>
                <a:lnTo>
                  <a:pt x="412873" y="453953"/>
                </a:lnTo>
                <a:lnTo>
                  <a:pt x="0" y="453953"/>
                </a:lnTo>
                <a:lnTo>
                  <a:pt x="0" y="0"/>
                </a:lnTo>
                <a:close/>
              </a:path>
            </a:pathLst>
          </a:custGeom>
          <a:blipFill>
            <a:blip r:embed="rId8"/>
            <a:stretch>
              <a:fillRect/>
            </a:stretch>
          </a:blipFill>
        </p:spPr>
        <p:txBody>
          <a:bodyPr/>
          <a:lstStyle/>
          <a:p>
            <a:endParaRPr lang="en-US"/>
          </a:p>
        </p:txBody>
      </p:sp>
      <p:sp>
        <p:nvSpPr>
          <p:cNvPr id="37" name="Freeform 37">
            <a:extLst>
              <a:ext uri="{FF2B5EF4-FFF2-40B4-BE49-F238E27FC236}">
                <a16:creationId xmlns:a16="http://schemas.microsoft.com/office/drawing/2014/main" id="{E30FFF6D-BA59-148F-1879-C6EEE4284620}"/>
              </a:ext>
            </a:extLst>
          </p:cNvPr>
          <p:cNvSpPr/>
          <p:nvPr/>
        </p:nvSpPr>
        <p:spPr>
          <a:xfrm>
            <a:off x="12172926" y="5596026"/>
            <a:ext cx="1488775" cy="1488775"/>
          </a:xfrm>
          <a:custGeom>
            <a:avLst/>
            <a:gdLst/>
            <a:ahLst/>
            <a:cxnLst/>
            <a:rect l="l" t="t" r="r" b="b"/>
            <a:pathLst>
              <a:path w="1488775" h="1488775">
                <a:moveTo>
                  <a:pt x="0" y="0"/>
                </a:moveTo>
                <a:lnTo>
                  <a:pt x="1488775" y="0"/>
                </a:lnTo>
                <a:lnTo>
                  <a:pt x="1488775" y="1488775"/>
                </a:lnTo>
                <a:lnTo>
                  <a:pt x="0" y="1488775"/>
                </a:lnTo>
                <a:lnTo>
                  <a:pt x="0" y="0"/>
                </a:lnTo>
                <a:close/>
              </a:path>
            </a:pathLst>
          </a:custGeom>
          <a:blipFill>
            <a:blip r:embed="rId9"/>
            <a:stretch>
              <a:fillRect/>
            </a:stretch>
          </a:blipFill>
        </p:spPr>
        <p:txBody>
          <a:bodyPr/>
          <a:lstStyle/>
          <a:p>
            <a:endParaRPr lang="en-US"/>
          </a:p>
        </p:txBody>
      </p:sp>
      <p:sp>
        <p:nvSpPr>
          <p:cNvPr id="38" name="Freeform 38">
            <a:extLst>
              <a:ext uri="{FF2B5EF4-FFF2-40B4-BE49-F238E27FC236}">
                <a16:creationId xmlns:a16="http://schemas.microsoft.com/office/drawing/2014/main" id="{41EC9C76-B22C-EEFF-32F5-4B6589318F7C}"/>
              </a:ext>
            </a:extLst>
          </p:cNvPr>
          <p:cNvSpPr/>
          <p:nvPr/>
        </p:nvSpPr>
        <p:spPr>
          <a:xfrm>
            <a:off x="9571812" y="5592487"/>
            <a:ext cx="1476881" cy="1476881"/>
          </a:xfrm>
          <a:custGeom>
            <a:avLst/>
            <a:gdLst/>
            <a:ahLst/>
            <a:cxnLst/>
            <a:rect l="l" t="t" r="r" b="b"/>
            <a:pathLst>
              <a:path w="1476881" h="1476881">
                <a:moveTo>
                  <a:pt x="0" y="0"/>
                </a:moveTo>
                <a:lnTo>
                  <a:pt x="1476881" y="0"/>
                </a:lnTo>
                <a:lnTo>
                  <a:pt x="1476881" y="1476881"/>
                </a:lnTo>
                <a:lnTo>
                  <a:pt x="0" y="1476881"/>
                </a:lnTo>
                <a:lnTo>
                  <a:pt x="0" y="0"/>
                </a:lnTo>
                <a:close/>
              </a:path>
            </a:pathLst>
          </a:custGeom>
          <a:blipFill>
            <a:blip r:embed="rId10"/>
            <a:stretch>
              <a:fillRect/>
            </a:stretch>
          </a:blipFill>
        </p:spPr>
        <p:txBody>
          <a:bodyPr/>
          <a:lstStyle/>
          <a:p>
            <a:endParaRPr lang="en-US"/>
          </a:p>
        </p:txBody>
      </p:sp>
      <p:sp>
        <p:nvSpPr>
          <p:cNvPr id="6" name="TextBox 5">
            <a:extLst>
              <a:ext uri="{FF2B5EF4-FFF2-40B4-BE49-F238E27FC236}">
                <a16:creationId xmlns:a16="http://schemas.microsoft.com/office/drawing/2014/main" id="{C01C7C11-151E-9C46-4A7B-53A24C41006B}"/>
              </a:ext>
            </a:extLst>
          </p:cNvPr>
          <p:cNvSpPr txBox="1"/>
          <p:nvPr/>
        </p:nvSpPr>
        <p:spPr>
          <a:xfrm>
            <a:off x="609600" y="571500"/>
            <a:ext cx="9296400" cy="1121076"/>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How to </a:t>
            </a:r>
            <a:r>
              <a:rPr lang="en-US" sz="4400" b="1" dirty="0">
                <a:solidFill>
                  <a:srgbClr val="EA0055"/>
                </a:solidFill>
                <a:latin typeface="Montserrat Bold"/>
                <a:ea typeface="Montserrat Bold"/>
                <a:cs typeface="Montserrat Bold"/>
                <a:sym typeface="Montserrat Bold"/>
              </a:rPr>
              <a:t>Access</a:t>
            </a:r>
            <a:r>
              <a:rPr lang="lv-LV" sz="4400" b="1" dirty="0">
                <a:solidFill>
                  <a:srgbClr val="000000"/>
                </a:solidFill>
                <a:latin typeface="Montserrat Bold"/>
                <a:ea typeface="Montserrat Bold"/>
                <a:cs typeface="Montserrat Bold"/>
                <a:sym typeface="Montserrat Bold"/>
              </a:rPr>
              <a:t> </a:t>
            </a:r>
            <a:r>
              <a:rPr lang="lv-LV" sz="4400" b="1" dirty="0" err="1">
                <a:solidFill>
                  <a:srgbClr val="000000"/>
                </a:solidFill>
                <a:latin typeface="Montserrat Bold"/>
                <a:ea typeface="Montserrat Bold"/>
                <a:cs typeface="Montserrat Bold"/>
                <a:sym typeface="Montserrat Bold"/>
              </a:rPr>
              <a:t>Peero</a:t>
            </a:r>
            <a:r>
              <a:rPr lang="lv-LV" sz="4400" b="1" dirty="0">
                <a:solidFill>
                  <a:srgbClr val="000000"/>
                </a:solidFill>
                <a:latin typeface="Montserrat Bold"/>
                <a:ea typeface="Montserrat Bold"/>
                <a:cs typeface="Montserrat Bold"/>
                <a:sym typeface="Montserrat Bold"/>
              </a:rPr>
              <a:t> </a:t>
            </a:r>
            <a:r>
              <a:rPr lang="en-US" sz="4400" b="1" dirty="0">
                <a:solidFill>
                  <a:srgbClr val="000000"/>
                </a:solidFill>
                <a:latin typeface="Montserrat Bold"/>
                <a:ea typeface="Montserrat Bold"/>
                <a:cs typeface="Montserrat Bold"/>
                <a:sym typeface="Montserrat Bold"/>
              </a:rPr>
              <a:t>P</a:t>
            </a:r>
            <a:r>
              <a:rPr lang="lv-LV" sz="4400" b="1" dirty="0">
                <a:solidFill>
                  <a:srgbClr val="000000"/>
                </a:solidFill>
                <a:latin typeface="Montserrat Bold"/>
                <a:ea typeface="Montserrat Bold"/>
                <a:cs typeface="Montserrat Bold"/>
                <a:sym typeface="Montserrat Bold"/>
              </a:rPr>
              <a:t>latform</a:t>
            </a:r>
            <a:r>
              <a:rPr lang="en-US" sz="4400" b="1" dirty="0">
                <a:solidFill>
                  <a:srgbClr val="000000"/>
                </a:solidFill>
                <a:latin typeface="Montserrat Bold"/>
                <a:ea typeface="Montserrat Bold"/>
                <a:cs typeface="Montserrat Bold"/>
                <a:sym typeface="Montserrat Bold"/>
              </a:rPr>
              <a:t> </a:t>
            </a:r>
            <a:r>
              <a:rPr lang="en-US" sz="2800" b="1" dirty="0">
                <a:solidFill>
                  <a:srgbClr val="000000"/>
                </a:solidFill>
                <a:highlight>
                  <a:srgbClr val="FFFF00"/>
                </a:highlight>
                <a:latin typeface="Montserrat Bold"/>
                <a:ea typeface="Montserrat Bold"/>
                <a:cs typeface="Montserrat Bold"/>
                <a:sym typeface="Montserrat Bold"/>
              </a:rPr>
              <a:t>[AAD import]</a:t>
            </a:r>
            <a:endParaRPr lang="lv-LV" sz="2800" b="1" dirty="0">
              <a:solidFill>
                <a:srgbClr val="000000"/>
              </a:solidFill>
              <a:latin typeface="Montserrat Bold"/>
              <a:ea typeface="Montserrat Bold"/>
              <a:cs typeface="Montserrat Bold"/>
              <a:sym typeface="Montserrat Bold"/>
            </a:endParaRPr>
          </a:p>
        </p:txBody>
      </p:sp>
      <p:pic>
        <p:nvPicPr>
          <p:cNvPr id="5" name="Picture 4">
            <a:extLst>
              <a:ext uri="{FF2B5EF4-FFF2-40B4-BE49-F238E27FC236}">
                <a16:creationId xmlns:a16="http://schemas.microsoft.com/office/drawing/2014/main" id="{DAA4C2F0-73E6-64FF-9665-00DE537BA6AD}"/>
              </a:ext>
            </a:extLst>
          </p:cNvPr>
          <p:cNvPicPr>
            <a:picLocks noChangeAspect="1"/>
          </p:cNvPicPr>
          <p:nvPr/>
        </p:nvPicPr>
        <p:blipFill>
          <a:blip r:embed="rId11"/>
          <a:stretch>
            <a:fillRect/>
          </a:stretch>
        </p:blipFill>
        <p:spPr>
          <a:xfrm>
            <a:off x="730218" y="4536898"/>
            <a:ext cx="2891885" cy="2136052"/>
          </a:xfrm>
          <a:prstGeom prst="rect">
            <a:avLst/>
          </a:prstGeom>
        </p:spPr>
      </p:pic>
      <p:pic>
        <p:nvPicPr>
          <p:cNvPr id="7" name="Picture 6">
            <a:extLst>
              <a:ext uri="{FF2B5EF4-FFF2-40B4-BE49-F238E27FC236}">
                <a16:creationId xmlns:a16="http://schemas.microsoft.com/office/drawing/2014/main" id="{32FCF6BB-A04F-30D7-72AC-7E0CFC1EEE31}"/>
              </a:ext>
            </a:extLst>
          </p:cNvPr>
          <p:cNvPicPr>
            <a:picLocks noChangeAspect="1"/>
          </p:cNvPicPr>
          <p:nvPr/>
        </p:nvPicPr>
        <p:blipFill>
          <a:blip r:embed="rId12"/>
          <a:stretch>
            <a:fillRect/>
          </a:stretch>
        </p:blipFill>
        <p:spPr>
          <a:xfrm>
            <a:off x="3653231" y="6211612"/>
            <a:ext cx="3997897" cy="3607223"/>
          </a:xfrm>
          <a:prstGeom prst="rect">
            <a:avLst/>
          </a:prstGeom>
        </p:spPr>
      </p:pic>
    </p:spTree>
    <p:extLst>
      <p:ext uri="{BB962C8B-B14F-4D97-AF65-F5344CB8AC3E}">
        <p14:creationId xmlns:p14="http://schemas.microsoft.com/office/powerpoint/2010/main" val="15568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F02911AC-676F-A8D0-4F53-8054A15113E4}"/>
              </a:ext>
            </a:extLst>
          </p:cNvPr>
          <p:cNvSpPr txBox="1"/>
          <p:nvPr/>
        </p:nvSpPr>
        <p:spPr>
          <a:xfrm>
            <a:off x="609600" y="571500"/>
            <a:ext cx="8534400" cy="589905"/>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Before</a:t>
            </a:r>
            <a:r>
              <a:rPr lang="lv-LV" sz="4400" b="1" dirty="0">
                <a:solidFill>
                  <a:srgbClr val="000000"/>
                </a:solidFill>
                <a:latin typeface="Montserrat Bold"/>
                <a:ea typeface="Montserrat Bold"/>
                <a:cs typeface="Montserrat Bold"/>
                <a:sym typeface="Montserrat Bold"/>
              </a:rPr>
              <a:t> </a:t>
            </a:r>
            <a:r>
              <a:rPr lang="en-US" sz="4400" b="1" dirty="0">
                <a:solidFill>
                  <a:srgbClr val="EA0055"/>
                </a:solidFill>
                <a:latin typeface="Montserrat Bold"/>
                <a:ea typeface="Montserrat Bold"/>
                <a:cs typeface="Montserrat Bold"/>
                <a:sym typeface="Montserrat Bold"/>
              </a:rPr>
              <a:t>Start Using</a:t>
            </a:r>
            <a:r>
              <a:rPr lang="lv-LV" sz="4400" b="1" dirty="0">
                <a:solidFill>
                  <a:srgbClr val="EA0055"/>
                </a:solidFill>
                <a:latin typeface="Montserrat Bold"/>
                <a:ea typeface="Montserrat Bold"/>
                <a:cs typeface="Montserrat Bold"/>
                <a:sym typeface="Montserrat Bold"/>
              </a:rPr>
              <a:t> </a:t>
            </a:r>
            <a:r>
              <a:rPr lang="lv-LV" sz="4400" b="1" dirty="0">
                <a:solidFill>
                  <a:srgbClr val="000000"/>
                </a:solidFill>
                <a:latin typeface="Montserrat Bold"/>
                <a:ea typeface="Montserrat Bold"/>
                <a:cs typeface="Montserrat Bold"/>
                <a:sym typeface="Montserrat Bold"/>
              </a:rPr>
              <a:t>Peero</a:t>
            </a:r>
          </a:p>
        </p:txBody>
      </p:sp>
      <p:sp>
        <p:nvSpPr>
          <p:cNvPr id="5" name="Content Placeholder 2">
            <a:extLst>
              <a:ext uri="{FF2B5EF4-FFF2-40B4-BE49-F238E27FC236}">
                <a16:creationId xmlns:a16="http://schemas.microsoft.com/office/drawing/2014/main" id="{E9DA238E-54BC-FC41-D4C9-51374F965746}"/>
              </a:ext>
            </a:extLst>
          </p:cNvPr>
          <p:cNvSpPr txBox="1">
            <a:spLocks/>
          </p:cNvSpPr>
          <p:nvPr/>
        </p:nvSpPr>
        <p:spPr>
          <a:xfrm>
            <a:off x="609600" y="1409700"/>
            <a:ext cx="17297400" cy="15621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latin typeface="Montserrat" panose="00000500000000000000" pitchFamily="2" charset="0"/>
              </a:rPr>
              <a:t>Go to the ‘My Profile’ section and add your picture so that colleagues can easily find and recognize you when sending acknowledgments! You can also change the app’s language if the default language is not your preferred one.</a:t>
            </a:r>
            <a:endParaRPr lang="lv-LV" sz="2800" dirty="0">
              <a:latin typeface="Montserrat" panose="00000500000000000000" pitchFamily="2" charset="0"/>
            </a:endParaRPr>
          </a:p>
        </p:txBody>
      </p:sp>
      <p:pic>
        <p:nvPicPr>
          <p:cNvPr id="4" name="Picture 3">
            <a:extLst>
              <a:ext uri="{FF2B5EF4-FFF2-40B4-BE49-F238E27FC236}">
                <a16:creationId xmlns:a16="http://schemas.microsoft.com/office/drawing/2014/main" id="{D66F6CC3-5581-BE33-6D4A-BEFC8214FEA3}"/>
              </a:ext>
            </a:extLst>
          </p:cNvPr>
          <p:cNvPicPr>
            <a:picLocks noChangeAspect="1"/>
          </p:cNvPicPr>
          <p:nvPr/>
        </p:nvPicPr>
        <p:blipFill>
          <a:blip r:embed="rId3"/>
          <a:stretch>
            <a:fillRect/>
          </a:stretch>
        </p:blipFill>
        <p:spPr>
          <a:xfrm>
            <a:off x="3085758" y="3362887"/>
            <a:ext cx="12116484" cy="5514413"/>
          </a:xfrm>
          <a:prstGeom prst="rect">
            <a:avLst/>
          </a:prstGeom>
        </p:spPr>
      </p:pic>
    </p:spTree>
    <p:extLst>
      <p:ext uri="{BB962C8B-B14F-4D97-AF65-F5344CB8AC3E}">
        <p14:creationId xmlns:p14="http://schemas.microsoft.com/office/powerpoint/2010/main" val="428292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0C4276E-FE12-ABCF-6248-B93870B9B494}"/>
              </a:ext>
            </a:extLst>
          </p:cNvPr>
          <p:cNvSpPr/>
          <p:nvPr/>
        </p:nvSpPr>
        <p:spPr>
          <a:xfrm rot="-1208340">
            <a:off x="1969562" y="3446554"/>
            <a:ext cx="679589" cy="687322"/>
          </a:xfrm>
          <a:custGeom>
            <a:avLst/>
            <a:gdLst/>
            <a:ahLst/>
            <a:cxnLst/>
            <a:rect l="l" t="t" r="r" b="b"/>
            <a:pathLst>
              <a:path w="679589" h="687322">
                <a:moveTo>
                  <a:pt x="0" y="0"/>
                </a:moveTo>
                <a:lnTo>
                  <a:pt x="679590" y="0"/>
                </a:lnTo>
                <a:lnTo>
                  <a:pt x="679590" y="687322"/>
                </a:lnTo>
                <a:lnTo>
                  <a:pt x="0" y="687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66B89DC-6473-CFA0-C09D-75CA32BBAB45}"/>
              </a:ext>
            </a:extLst>
          </p:cNvPr>
          <p:cNvSpPr/>
          <p:nvPr/>
        </p:nvSpPr>
        <p:spPr>
          <a:xfrm>
            <a:off x="8003376" y="5607832"/>
            <a:ext cx="1326701" cy="823469"/>
          </a:xfrm>
          <a:custGeom>
            <a:avLst/>
            <a:gdLst/>
            <a:ahLst/>
            <a:cxnLst/>
            <a:rect l="l" t="t" r="r" b="b"/>
            <a:pathLst>
              <a:path w="1326701" h="823469">
                <a:moveTo>
                  <a:pt x="0" y="0"/>
                </a:moveTo>
                <a:lnTo>
                  <a:pt x="1326701" y="0"/>
                </a:lnTo>
                <a:lnTo>
                  <a:pt x="1326701" y="823469"/>
                </a:lnTo>
                <a:lnTo>
                  <a:pt x="0" y="823469"/>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991CA9E0-F10A-ECAB-BBE5-98FC47E780C6}"/>
              </a:ext>
            </a:extLst>
          </p:cNvPr>
          <p:cNvSpPr/>
          <p:nvPr/>
        </p:nvSpPr>
        <p:spPr>
          <a:xfrm>
            <a:off x="9700207" y="5135589"/>
            <a:ext cx="1341988" cy="1295712"/>
          </a:xfrm>
          <a:custGeom>
            <a:avLst/>
            <a:gdLst/>
            <a:ahLst/>
            <a:cxnLst/>
            <a:rect l="l" t="t" r="r" b="b"/>
            <a:pathLst>
              <a:path w="1341988" h="1295712">
                <a:moveTo>
                  <a:pt x="0" y="0"/>
                </a:moveTo>
                <a:lnTo>
                  <a:pt x="1341988" y="0"/>
                </a:lnTo>
                <a:lnTo>
                  <a:pt x="1341988" y="1295712"/>
                </a:lnTo>
                <a:lnTo>
                  <a:pt x="0" y="1295712"/>
                </a:lnTo>
                <a:lnTo>
                  <a:pt x="0" y="0"/>
                </a:lnTo>
                <a:close/>
              </a:path>
            </a:pathLst>
          </a:custGeom>
          <a:blipFill>
            <a:blip r:embed="rId5"/>
            <a:stretch>
              <a:fillRect/>
            </a:stretch>
          </a:blipFill>
        </p:spPr>
        <p:txBody>
          <a:bodyPr/>
          <a:lstStyle/>
          <a:p>
            <a:endParaRPr lang="en-US"/>
          </a:p>
        </p:txBody>
      </p:sp>
      <p:sp>
        <p:nvSpPr>
          <p:cNvPr id="5" name="Freeform 5">
            <a:extLst>
              <a:ext uri="{FF2B5EF4-FFF2-40B4-BE49-F238E27FC236}">
                <a16:creationId xmlns:a16="http://schemas.microsoft.com/office/drawing/2014/main" id="{08F675F2-9CCD-9C1E-2876-5BFD01B98E0C}"/>
              </a:ext>
            </a:extLst>
          </p:cNvPr>
          <p:cNvSpPr/>
          <p:nvPr/>
        </p:nvSpPr>
        <p:spPr>
          <a:xfrm>
            <a:off x="11413670" y="4689275"/>
            <a:ext cx="1336475" cy="1742027"/>
          </a:xfrm>
          <a:custGeom>
            <a:avLst/>
            <a:gdLst/>
            <a:ahLst/>
            <a:cxnLst/>
            <a:rect l="l" t="t" r="r" b="b"/>
            <a:pathLst>
              <a:path w="1336475" h="1742027">
                <a:moveTo>
                  <a:pt x="0" y="0"/>
                </a:moveTo>
                <a:lnTo>
                  <a:pt x="1336475" y="0"/>
                </a:lnTo>
                <a:lnTo>
                  <a:pt x="1336475" y="1742026"/>
                </a:lnTo>
                <a:lnTo>
                  <a:pt x="0" y="1742026"/>
                </a:lnTo>
                <a:lnTo>
                  <a:pt x="0" y="0"/>
                </a:lnTo>
                <a:close/>
              </a:path>
            </a:pathLst>
          </a:custGeom>
          <a:blipFill>
            <a:blip r:embed="rId6"/>
            <a:stretch>
              <a:fillRect/>
            </a:stretch>
          </a:blipFill>
        </p:spPr>
        <p:txBody>
          <a:bodyPr/>
          <a:lstStyle/>
          <a:p>
            <a:endParaRPr lang="en-US"/>
          </a:p>
        </p:txBody>
      </p:sp>
      <p:sp>
        <p:nvSpPr>
          <p:cNvPr id="6" name="Freeform 6">
            <a:extLst>
              <a:ext uri="{FF2B5EF4-FFF2-40B4-BE49-F238E27FC236}">
                <a16:creationId xmlns:a16="http://schemas.microsoft.com/office/drawing/2014/main" id="{B9C3C74C-712A-CC53-53D2-2D215A44DCEE}"/>
              </a:ext>
            </a:extLst>
          </p:cNvPr>
          <p:cNvSpPr/>
          <p:nvPr/>
        </p:nvSpPr>
        <p:spPr>
          <a:xfrm>
            <a:off x="13121620" y="4089633"/>
            <a:ext cx="1404421" cy="2382674"/>
          </a:xfrm>
          <a:custGeom>
            <a:avLst/>
            <a:gdLst/>
            <a:ahLst/>
            <a:cxnLst/>
            <a:rect l="l" t="t" r="r" b="b"/>
            <a:pathLst>
              <a:path w="1404421" h="2382674">
                <a:moveTo>
                  <a:pt x="0" y="0"/>
                </a:moveTo>
                <a:lnTo>
                  <a:pt x="1404421" y="0"/>
                </a:lnTo>
                <a:lnTo>
                  <a:pt x="1404421" y="2382674"/>
                </a:lnTo>
                <a:lnTo>
                  <a:pt x="0" y="2382674"/>
                </a:lnTo>
                <a:lnTo>
                  <a:pt x="0" y="0"/>
                </a:lnTo>
                <a:close/>
              </a:path>
            </a:pathLst>
          </a:custGeom>
          <a:blipFill>
            <a:blip r:embed="rId7"/>
            <a:stretch>
              <a:fillRect/>
            </a:stretch>
          </a:blipFill>
        </p:spPr>
        <p:txBody>
          <a:bodyPr/>
          <a:lstStyle/>
          <a:p>
            <a:endParaRPr lang="en-US"/>
          </a:p>
        </p:txBody>
      </p:sp>
      <p:sp>
        <p:nvSpPr>
          <p:cNvPr id="7" name="Freeform 7">
            <a:extLst>
              <a:ext uri="{FF2B5EF4-FFF2-40B4-BE49-F238E27FC236}">
                <a16:creationId xmlns:a16="http://schemas.microsoft.com/office/drawing/2014/main" id="{6339D0B9-D424-F41C-0337-AE79B4201A41}"/>
              </a:ext>
            </a:extLst>
          </p:cNvPr>
          <p:cNvSpPr/>
          <p:nvPr/>
        </p:nvSpPr>
        <p:spPr>
          <a:xfrm>
            <a:off x="14897516" y="3488071"/>
            <a:ext cx="1466024" cy="3063484"/>
          </a:xfrm>
          <a:custGeom>
            <a:avLst/>
            <a:gdLst/>
            <a:ahLst/>
            <a:cxnLst/>
            <a:rect l="l" t="t" r="r" b="b"/>
            <a:pathLst>
              <a:path w="1466024" h="3063484">
                <a:moveTo>
                  <a:pt x="0" y="0"/>
                </a:moveTo>
                <a:lnTo>
                  <a:pt x="1466024" y="0"/>
                </a:lnTo>
                <a:lnTo>
                  <a:pt x="1466024" y="3063484"/>
                </a:lnTo>
                <a:lnTo>
                  <a:pt x="0" y="3063484"/>
                </a:lnTo>
                <a:lnTo>
                  <a:pt x="0" y="0"/>
                </a:lnTo>
                <a:close/>
              </a:path>
            </a:pathLst>
          </a:custGeom>
          <a:blipFill>
            <a:blip r:embed="rId8"/>
            <a:stretch>
              <a:fillRect/>
            </a:stretch>
          </a:blipFill>
        </p:spPr>
        <p:txBody>
          <a:bodyPr/>
          <a:lstStyle/>
          <a:p>
            <a:endParaRPr lang="en-US"/>
          </a:p>
        </p:txBody>
      </p:sp>
      <p:sp>
        <p:nvSpPr>
          <p:cNvPr id="10" name="TextBox 10">
            <a:extLst>
              <a:ext uri="{FF2B5EF4-FFF2-40B4-BE49-F238E27FC236}">
                <a16:creationId xmlns:a16="http://schemas.microsoft.com/office/drawing/2014/main" id="{F52632F5-2405-96EC-58AA-2CF622E81FC0}"/>
              </a:ext>
            </a:extLst>
          </p:cNvPr>
          <p:cNvSpPr txBox="1"/>
          <p:nvPr/>
        </p:nvSpPr>
        <p:spPr>
          <a:xfrm>
            <a:off x="2746699" y="3606538"/>
            <a:ext cx="2348569" cy="791435"/>
          </a:xfrm>
          <a:prstGeom prst="rect">
            <a:avLst/>
          </a:prstGeom>
        </p:spPr>
        <p:txBody>
          <a:bodyPr wrap="square" lIns="0" tIns="0" rIns="0" bIns="0" rtlCol="0" anchor="t">
            <a:spAutoFit/>
          </a:bodyPr>
          <a:lstStyle/>
          <a:p>
            <a:pPr algn="ctr">
              <a:lnSpc>
                <a:spcPts val="3237"/>
              </a:lnSpc>
              <a:spcBef>
                <a:spcPct val="0"/>
              </a:spcBef>
            </a:pPr>
            <a:r>
              <a:rPr lang="en-US" sz="2000" dirty="0">
                <a:solidFill>
                  <a:srgbClr val="000000"/>
                </a:solidFill>
                <a:latin typeface="Montserrat Bold"/>
              </a:rPr>
              <a:t>How to share coins?</a:t>
            </a:r>
          </a:p>
        </p:txBody>
      </p:sp>
      <p:sp>
        <p:nvSpPr>
          <p:cNvPr id="11" name="TextBox 11">
            <a:extLst>
              <a:ext uri="{FF2B5EF4-FFF2-40B4-BE49-F238E27FC236}">
                <a16:creationId xmlns:a16="http://schemas.microsoft.com/office/drawing/2014/main" id="{9BB100E0-809D-DA57-2F3D-1E8C9D3F2E70}"/>
              </a:ext>
            </a:extLst>
          </p:cNvPr>
          <p:cNvSpPr txBox="1"/>
          <p:nvPr/>
        </p:nvSpPr>
        <p:spPr>
          <a:xfrm>
            <a:off x="8558677" y="6599418"/>
            <a:ext cx="216098" cy="489345"/>
          </a:xfrm>
          <a:prstGeom prst="rect">
            <a:avLst/>
          </a:prstGeom>
        </p:spPr>
        <p:txBody>
          <a:bodyPr lIns="0" tIns="0" rIns="0" bIns="0" rtlCol="0" anchor="t">
            <a:spAutoFit/>
          </a:bodyPr>
          <a:lstStyle/>
          <a:p>
            <a:pPr algn="ctr">
              <a:lnSpc>
                <a:spcPts val="4003"/>
              </a:lnSpc>
              <a:spcBef>
                <a:spcPct val="0"/>
              </a:spcBef>
            </a:pPr>
            <a:r>
              <a:rPr lang="en-US" sz="2859">
                <a:solidFill>
                  <a:srgbClr val="000000"/>
                </a:solidFill>
                <a:latin typeface="Montserrat Bold"/>
              </a:rPr>
              <a:t>5</a:t>
            </a:r>
          </a:p>
        </p:txBody>
      </p:sp>
      <p:sp>
        <p:nvSpPr>
          <p:cNvPr id="12" name="TextBox 12">
            <a:extLst>
              <a:ext uri="{FF2B5EF4-FFF2-40B4-BE49-F238E27FC236}">
                <a16:creationId xmlns:a16="http://schemas.microsoft.com/office/drawing/2014/main" id="{68EE47C6-872E-86AF-417E-EE54BE35570B}"/>
              </a:ext>
            </a:extLst>
          </p:cNvPr>
          <p:cNvSpPr txBox="1"/>
          <p:nvPr/>
        </p:nvSpPr>
        <p:spPr>
          <a:xfrm>
            <a:off x="10176756" y="6599419"/>
            <a:ext cx="728047" cy="475323"/>
          </a:xfrm>
          <a:prstGeom prst="rect">
            <a:avLst/>
          </a:prstGeom>
        </p:spPr>
        <p:txBody>
          <a:bodyPr wrap="square" lIns="0" tIns="0" rIns="0" bIns="0" rtlCol="0" anchor="t">
            <a:spAutoFit/>
          </a:bodyPr>
          <a:lstStyle/>
          <a:p>
            <a:pPr algn="ctr">
              <a:lnSpc>
                <a:spcPts val="4003"/>
              </a:lnSpc>
              <a:spcBef>
                <a:spcPct val="0"/>
              </a:spcBef>
            </a:pPr>
            <a:r>
              <a:rPr lang="en-US" sz="2859" dirty="0">
                <a:solidFill>
                  <a:srgbClr val="000000"/>
                </a:solidFill>
                <a:latin typeface="Montserrat Bold"/>
              </a:rPr>
              <a:t>10</a:t>
            </a:r>
          </a:p>
        </p:txBody>
      </p:sp>
      <p:sp>
        <p:nvSpPr>
          <p:cNvPr id="13" name="TextBox 13">
            <a:extLst>
              <a:ext uri="{FF2B5EF4-FFF2-40B4-BE49-F238E27FC236}">
                <a16:creationId xmlns:a16="http://schemas.microsoft.com/office/drawing/2014/main" id="{6296D8BC-2570-BD18-B7D4-387CF74BE730}"/>
              </a:ext>
            </a:extLst>
          </p:cNvPr>
          <p:cNvSpPr txBox="1"/>
          <p:nvPr/>
        </p:nvSpPr>
        <p:spPr>
          <a:xfrm>
            <a:off x="11902718" y="6599418"/>
            <a:ext cx="460772" cy="489345"/>
          </a:xfrm>
          <a:prstGeom prst="rect">
            <a:avLst/>
          </a:prstGeom>
        </p:spPr>
        <p:txBody>
          <a:bodyPr wrap="square" lIns="0" tIns="0" rIns="0" bIns="0" rtlCol="0" anchor="t">
            <a:spAutoFit/>
          </a:bodyPr>
          <a:lstStyle/>
          <a:p>
            <a:pPr algn="ctr">
              <a:lnSpc>
                <a:spcPts val="4003"/>
              </a:lnSpc>
              <a:spcBef>
                <a:spcPct val="0"/>
              </a:spcBef>
            </a:pPr>
            <a:r>
              <a:rPr lang="en-US" sz="2859">
                <a:solidFill>
                  <a:srgbClr val="000000"/>
                </a:solidFill>
                <a:latin typeface="Montserrat Bold"/>
              </a:rPr>
              <a:t>15</a:t>
            </a:r>
          </a:p>
        </p:txBody>
      </p:sp>
      <p:sp>
        <p:nvSpPr>
          <p:cNvPr id="14" name="TextBox 14">
            <a:extLst>
              <a:ext uri="{FF2B5EF4-FFF2-40B4-BE49-F238E27FC236}">
                <a16:creationId xmlns:a16="http://schemas.microsoft.com/office/drawing/2014/main" id="{6C2EEA94-B71F-FC05-0A89-BE64AD19DA0F}"/>
              </a:ext>
            </a:extLst>
          </p:cNvPr>
          <p:cNvSpPr txBox="1"/>
          <p:nvPr/>
        </p:nvSpPr>
        <p:spPr>
          <a:xfrm>
            <a:off x="13593445" y="6599418"/>
            <a:ext cx="460772" cy="489345"/>
          </a:xfrm>
          <a:prstGeom prst="rect">
            <a:avLst/>
          </a:prstGeom>
        </p:spPr>
        <p:txBody>
          <a:bodyPr lIns="0" tIns="0" rIns="0" bIns="0" rtlCol="0" anchor="t">
            <a:spAutoFit/>
          </a:bodyPr>
          <a:lstStyle/>
          <a:p>
            <a:pPr algn="ctr">
              <a:lnSpc>
                <a:spcPts val="4003"/>
              </a:lnSpc>
              <a:spcBef>
                <a:spcPct val="0"/>
              </a:spcBef>
            </a:pPr>
            <a:r>
              <a:rPr lang="en-US" sz="2859">
                <a:solidFill>
                  <a:srgbClr val="000000"/>
                </a:solidFill>
                <a:latin typeface="Montserrat Bold"/>
              </a:rPr>
              <a:t>20</a:t>
            </a:r>
          </a:p>
        </p:txBody>
      </p:sp>
      <p:sp>
        <p:nvSpPr>
          <p:cNvPr id="15" name="TextBox 15">
            <a:extLst>
              <a:ext uri="{FF2B5EF4-FFF2-40B4-BE49-F238E27FC236}">
                <a16:creationId xmlns:a16="http://schemas.microsoft.com/office/drawing/2014/main" id="{9A63D273-A3DD-99F8-9646-FE9F4C224CB9}"/>
              </a:ext>
            </a:extLst>
          </p:cNvPr>
          <p:cNvSpPr txBox="1"/>
          <p:nvPr/>
        </p:nvSpPr>
        <p:spPr>
          <a:xfrm>
            <a:off x="15415323" y="6599418"/>
            <a:ext cx="430411" cy="489345"/>
          </a:xfrm>
          <a:prstGeom prst="rect">
            <a:avLst/>
          </a:prstGeom>
        </p:spPr>
        <p:txBody>
          <a:bodyPr lIns="0" tIns="0" rIns="0" bIns="0" rtlCol="0" anchor="t">
            <a:spAutoFit/>
          </a:bodyPr>
          <a:lstStyle/>
          <a:p>
            <a:pPr algn="ctr">
              <a:lnSpc>
                <a:spcPts val="4003"/>
              </a:lnSpc>
              <a:spcBef>
                <a:spcPct val="0"/>
              </a:spcBef>
            </a:pPr>
            <a:r>
              <a:rPr lang="en-US" sz="2859">
                <a:solidFill>
                  <a:srgbClr val="000000"/>
                </a:solidFill>
                <a:latin typeface="Montserrat Bold"/>
              </a:rPr>
              <a:t>25</a:t>
            </a:r>
          </a:p>
        </p:txBody>
      </p:sp>
      <p:sp>
        <p:nvSpPr>
          <p:cNvPr id="16" name="TextBox 16">
            <a:extLst>
              <a:ext uri="{FF2B5EF4-FFF2-40B4-BE49-F238E27FC236}">
                <a16:creationId xmlns:a16="http://schemas.microsoft.com/office/drawing/2014/main" id="{12588A67-7B54-B146-3802-A7DD1CA3D097}"/>
              </a:ext>
            </a:extLst>
          </p:cNvPr>
          <p:cNvSpPr txBox="1"/>
          <p:nvPr/>
        </p:nvSpPr>
        <p:spPr>
          <a:xfrm>
            <a:off x="7770543" y="7518138"/>
            <a:ext cx="2008463" cy="1107996"/>
          </a:xfrm>
          <a:prstGeom prst="rect">
            <a:avLst/>
          </a:prstGeom>
        </p:spPr>
        <p:txBody>
          <a:bodyPr wrap="square" lIns="0" tIns="0" rIns="0" bIns="0" rtlCol="0" anchor="t">
            <a:spAutoFit/>
          </a:bodyPr>
          <a:lstStyle/>
          <a:p>
            <a:pPr algn="ctr">
              <a:spcBef>
                <a:spcPct val="0"/>
              </a:spcBef>
            </a:pPr>
            <a:r>
              <a:rPr lang="en-US" dirty="0">
                <a:solidFill>
                  <a:srgbClr val="000000"/>
                </a:solidFill>
                <a:latin typeface="Montserrat"/>
              </a:rPr>
              <a:t>For small daily tasks in which a colleague has helped you</a:t>
            </a:r>
          </a:p>
        </p:txBody>
      </p:sp>
      <p:sp>
        <p:nvSpPr>
          <p:cNvPr id="17" name="TextBox 17">
            <a:extLst>
              <a:ext uri="{FF2B5EF4-FFF2-40B4-BE49-F238E27FC236}">
                <a16:creationId xmlns:a16="http://schemas.microsoft.com/office/drawing/2014/main" id="{94A4BF7A-B015-664A-5190-8F4B372203C3}"/>
              </a:ext>
            </a:extLst>
          </p:cNvPr>
          <p:cNvSpPr txBox="1"/>
          <p:nvPr/>
        </p:nvSpPr>
        <p:spPr>
          <a:xfrm>
            <a:off x="11219196" y="7521114"/>
            <a:ext cx="1902424" cy="1107996"/>
          </a:xfrm>
          <a:prstGeom prst="rect">
            <a:avLst/>
          </a:prstGeom>
        </p:spPr>
        <p:txBody>
          <a:bodyPr wrap="square" lIns="0" tIns="0" rIns="0" bIns="0" rtlCol="0" anchor="t">
            <a:spAutoFit/>
          </a:bodyPr>
          <a:lstStyle/>
          <a:p>
            <a:pPr algn="ctr">
              <a:spcBef>
                <a:spcPct val="0"/>
              </a:spcBef>
            </a:pPr>
            <a:r>
              <a:rPr lang="en-US" dirty="0">
                <a:solidFill>
                  <a:srgbClr val="000000"/>
                </a:solidFill>
                <a:latin typeface="Montserrat"/>
              </a:rPr>
              <a:t>Signiﬁcant contribution to your and/or team's work</a:t>
            </a:r>
          </a:p>
        </p:txBody>
      </p:sp>
      <p:sp>
        <p:nvSpPr>
          <p:cNvPr id="18" name="TextBox 18">
            <a:extLst>
              <a:ext uri="{FF2B5EF4-FFF2-40B4-BE49-F238E27FC236}">
                <a16:creationId xmlns:a16="http://schemas.microsoft.com/office/drawing/2014/main" id="{4AAE2075-6D8F-A427-BDC9-7206B5CBA009}"/>
              </a:ext>
            </a:extLst>
          </p:cNvPr>
          <p:cNvSpPr txBox="1"/>
          <p:nvPr/>
        </p:nvSpPr>
        <p:spPr>
          <a:xfrm>
            <a:off x="14456609" y="7372169"/>
            <a:ext cx="2425325" cy="1384995"/>
          </a:xfrm>
          <a:prstGeom prst="rect">
            <a:avLst/>
          </a:prstGeom>
        </p:spPr>
        <p:txBody>
          <a:bodyPr wrap="square" lIns="0" tIns="0" rIns="0" bIns="0" rtlCol="0" anchor="t">
            <a:spAutoFit/>
          </a:bodyPr>
          <a:lstStyle/>
          <a:p>
            <a:pPr algn="ctr">
              <a:spcBef>
                <a:spcPct val="0"/>
              </a:spcBef>
            </a:pPr>
            <a:r>
              <a:rPr lang="en-US" dirty="0">
                <a:solidFill>
                  <a:srgbClr val="000000"/>
                </a:solidFill>
                <a:latin typeface="Montserrat"/>
              </a:rPr>
              <a:t>A colleague has shown special initiative and has done much more than was expected</a:t>
            </a:r>
          </a:p>
        </p:txBody>
      </p:sp>
      <p:sp>
        <p:nvSpPr>
          <p:cNvPr id="19" name="TextBox 19">
            <a:extLst>
              <a:ext uri="{FF2B5EF4-FFF2-40B4-BE49-F238E27FC236}">
                <a16:creationId xmlns:a16="http://schemas.microsoft.com/office/drawing/2014/main" id="{67DE7D43-539B-8FCA-61C0-2709EEBC5B34}"/>
              </a:ext>
            </a:extLst>
          </p:cNvPr>
          <p:cNvSpPr txBox="1"/>
          <p:nvPr/>
        </p:nvSpPr>
        <p:spPr>
          <a:xfrm>
            <a:off x="1407722" y="4954355"/>
            <a:ext cx="4675568" cy="923330"/>
          </a:xfrm>
          <a:prstGeom prst="rect">
            <a:avLst/>
          </a:prstGeom>
        </p:spPr>
        <p:txBody>
          <a:bodyPr wrap="square" lIns="0" tIns="0" rIns="0" bIns="0" rtlCol="0" anchor="t">
            <a:spAutoFit/>
          </a:bodyPr>
          <a:lstStyle/>
          <a:p>
            <a:pPr algn="ctr">
              <a:spcBef>
                <a:spcPct val="0"/>
              </a:spcBef>
            </a:pPr>
            <a:r>
              <a:rPr lang="en-US" sz="2000" dirty="0">
                <a:solidFill>
                  <a:srgbClr val="EA0055"/>
                </a:solidFill>
                <a:latin typeface="Montserrat Bold"/>
              </a:rPr>
              <a:t>25 points </a:t>
            </a:r>
            <a:r>
              <a:rPr lang="en-US" sz="2000" dirty="0">
                <a:solidFill>
                  <a:srgbClr val="535962"/>
                </a:solidFill>
                <a:latin typeface="Montserrat Bold"/>
              </a:rPr>
              <a:t>– maximum amount you can give to the same colleague during month</a:t>
            </a:r>
          </a:p>
        </p:txBody>
      </p:sp>
      <p:sp>
        <p:nvSpPr>
          <p:cNvPr id="20" name="TextBox 5">
            <a:extLst>
              <a:ext uri="{FF2B5EF4-FFF2-40B4-BE49-F238E27FC236}">
                <a16:creationId xmlns:a16="http://schemas.microsoft.com/office/drawing/2014/main" id="{97F19FAC-173F-FD3D-E488-D9D4E6F1C0BE}"/>
              </a:ext>
            </a:extLst>
          </p:cNvPr>
          <p:cNvSpPr txBox="1"/>
          <p:nvPr/>
        </p:nvSpPr>
        <p:spPr>
          <a:xfrm>
            <a:off x="609600" y="571500"/>
            <a:ext cx="10804070" cy="589905"/>
          </a:xfrm>
          <a:prstGeom prst="rect">
            <a:avLst/>
          </a:prstGeom>
        </p:spPr>
        <p:txBody>
          <a:bodyPr wrap="square" lIns="0" tIns="0" rIns="0" bIns="0" rtlCol="0" anchor="t">
            <a:spAutoFit/>
          </a:bodyPr>
          <a:lstStyle/>
          <a:p>
            <a:pPr>
              <a:lnSpc>
                <a:spcPts val="4563"/>
              </a:lnSpc>
              <a:spcBef>
                <a:spcPct val="0"/>
              </a:spcBef>
            </a:pPr>
            <a:r>
              <a:rPr lang="en-US" sz="4400" b="1" dirty="0">
                <a:solidFill>
                  <a:srgbClr val="000000"/>
                </a:solidFill>
                <a:latin typeface="Montserrat Bold"/>
                <a:ea typeface="Montserrat Bold"/>
                <a:cs typeface="Montserrat Bold"/>
                <a:sym typeface="Montserrat Bold"/>
              </a:rPr>
              <a:t>Simple Rules of</a:t>
            </a:r>
            <a:r>
              <a:rPr lang="lv-LV" sz="4400" b="1" dirty="0">
                <a:solidFill>
                  <a:srgbClr val="000000"/>
                </a:solidFill>
                <a:latin typeface="Montserrat Bold"/>
                <a:ea typeface="Montserrat Bold"/>
                <a:cs typeface="Montserrat Bold"/>
                <a:sym typeface="Montserrat Bold"/>
              </a:rPr>
              <a:t> </a:t>
            </a:r>
            <a:r>
              <a:rPr lang="en-US" sz="4400" b="1" dirty="0">
                <a:solidFill>
                  <a:srgbClr val="EA0055"/>
                </a:solidFill>
                <a:latin typeface="Montserrat Bold"/>
                <a:ea typeface="Montserrat Bold"/>
                <a:cs typeface="Montserrat Bold"/>
                <a:sym typeface="Montserrat Bold"/>
              </a:rPr>
              <a:t>Recognition</a:t>
            </a:r>
            <a:r>
              <a:rPr lang="en-US" sz="4400" b="1" dirty="0">
                <a:solidFill>
                  <a:srgbClr val="000000"/>
                </a:solidFill>
                <a:latin typeface="Montserrat Bold"/>
                <a:ea typeface="Montserrat Bold"/>
                <a:cs typeface="Montserrat Bold"/>
                <a:sym typeface="Montserrat Bold"/>
              </a:rPr>
              <a:t> Game</a:t>
            </a:r>
            <a:endParaRPr lang="lv-LV" sz="4400" b="1" dirty="0">
              <a:solidFill>
                <a:srgbClr val="000000"/>
              </a:solidFill>
              <a:latin typeface="Montserrat Bold"/>
              <a:ea typeface="Montserrat Bold"/>
              <a:cs typeface="Montserrat Bold"/>
              <a:sym typeface="Montserrat Bold"/>
            </a:endParaRPr>
          </a:p>
        </p:txBody>
      </p:sp>
      <p:sp>
        <p:nvSpPr>
          <p:cNvPr id="23" name="Content Placeholder 2">
            <a:extLst>
              <a:ext uri="{FF2B5EF4-FFF2-40B4-BE49-F238E27FC236}">
                <a16:creationId xmlns:a16="http://schemas.microsoft.com/office/drawing/2014/main" id="{CE99EB15-54AF-6664-84CE-9F43056A56EF}"/>
              </a:ext>
            </a:extLst>
          </p:cNvPr>
          <p:cNvSpPr txBox="1">
            <a:spLocks/>
          </p:cNvSpPr>
          <p:nvPr/>
        </p:nvSpPr>
        <p:spPr>
          <a:xfrm>
            <a:off x="609600" y="1534780"/>
            <a:ext cx="17297400" cy="99417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a:latin typeface="Montserrat" panose="00000500000000000000" pitchFamily="2" charset="0"/>
              </a:rPr>
              <a:t>On the first date of </a:t>
            </a:r>
            <a:r>
              <a:rPr lang="en-US" sz="2800" b="1" dirty="0">
                <a:solidFill>
                  <a:srgbClr val="EA0055"/>
                </a:solidFill>
                <a:latin typeface="Montserrat" panose="00000500000000000000" pitchFamily="2" charset="0"/>
              </a:rPr>
              <a:t>each month</a:t>
            </a:r>
            <a:r>
              <a:rPr lang="en-US" sz="2800" dirty="0">
                <a:latin typeface="Montserrat" panose="00000500000000000000" pitchFamily="2" charset="0"/>
              </a:rPr>
              <a:t>, you will receive </a:t>
            </a:r>
            <a:r>
              <a:rPr lang="en-US" sz="2800" b="1" dirty="0">
                <a:solidFill>
                  <a:srgbClr val="EA0055"/>
                </a:solidFill>
                <a:latin typeface="Montserrat" panose="00000500000000000000" pitchFamily="2" charset="0"/>
              </a:rPr>
              <a:t>100 points</a:t>
            </a:r>
            <a:r>
              <a:rPr lang="en-US" sz="2800" dirty="0">
                <a:latin typeface="Montserrat" panose="00000500000000000000" pitchFamily="2" charset="0"/>
              </a:rPr>
              <a:t>, you give those points to your teammates to recognize great work!</a:t>
            </a:r>
            <a:endParaRPr lang="lv-LV" sz="2800" dirty="0">
              <a:latin typeface="Montserrat" panose="00000500000000000000" pitchFamily="2" charset="0"/>
            </a:endParaRPr>
          </a:p>
        </p:txBody>
      </p:sp>
      <p:sp>
        <p:nvSpPr>
          <p:cNvPr id="24" name="TextBox 19">
            <a:extLst>
              <a:ext uri="{FF2B5EF4-FFF2-40B4-BE49-F238E27FC236}">
                <a16:creationId xmlns:a16="http://schemas.microsoft.com/office/drawing/2014/main" id="{8D839CFC-DC86-B963-30FE-5CFEA9D05C41}"/>
              </a:ext>
            </a:extLst>
          </p:cNvPr>
          <p:cNvSpPr txBox="1"/>
          <p:nvPr/>
        </p:nvSpPr>
        <p:spPr>
          <a:xfrm>
            <a:off x="1423932" y="6165433"/>
            <a:ext cx="4675568" cy="923330"/>
          </a:xfrm>
          <a:prstGeom prst="rect">
            <a:avLst/>
          </a:prstGeom>
        </p:spPr>
        <p:txBody>
          <a:bodyPr wrap="square" lIns="0" tIns="0" rIns="0" bIns="0" rtlCol="0" anchor="t">
            <a:spAutoFit/>
          </a:bodyPr>
          <a:lstStyle/>
          <a:p>
            <a:pPr algn="ctr">
              <a:spcBef>
                <a:spcPct val="0"/>
              </a:spcBef>
            </a:pPr>
            <a:r>
              <a:rPr lang="en-US" sz="2000" dirty="0">
                <a:solidFill>
                  <a:srgbClr val="EA0055"/>
                </a:solidFill>
                <a:latin typeface="Montserrat Bold"/>
              </a:rPr>
              <a:t>Unused coins will be lost! </a:t>
            </a:r>
            <a:r>
              <a:rPr lang="en-US" sz="2000" dirty="0">
                <a:solidFill>
                  <a:srgbClr val="535962"/>
                </a:solidFill>
                <a:latin typeface="Montserrat Bold"/>
              </a:rPr>
              <a:t>Make sure to share your all your coins until end the month</a:t>
            </a:r>
          </a:p>
        </p:txBody>
      </p:sp>
    </p:spTree>
    <p:extLst>
      <p:ext uri="{BB962C8B-B14F-4D97-AF65-F5344CB8AC3E}">
        <p14:creationId xmlns:p14="http://schemas.microsoft.com/office/powerpoint/2010/main" val="336894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E148B9CE9B7FD3479A62D4A2C78E9E3C" ma:contentTypeVersion="6" ma:contentTypeDescription="Izveidot jaunu dokumentu." ma:contentTypeScope="" ma:versionID="102f199a16da35bfa193593a8bb6a9a1">
  <xsd:schema xmlns:xsd="http://www.w3.org/2001/XMLSchema" xmlns:xs="http://www.w3.org/2001/XMLSchema" xmlns:p="http://schemas.microsoft.com/office/2006/metadata/properties" xmlns:ns2="09637401-aa71-4d22-bf53-b741afa0d8a8" xmlns:ns3="eca53ab9-bad4-430d-b9fb-3522496586f2" xmlns:ns4="f9717861-3501-4d00-9d6b-630aefe00bc3" xmlns:ns5="6c2e62e4-342d-4971-b82a-c9af94fff378" targetNamespace="http://schemas.microsoft.com/office/2006/metadata/properties" ma:root="true" ma:fieldsID="39b4057d72656db2e2cf97ecc3b4a81b" ns2:_="" ns3:_="" ns4:_="" ns5:_="">
    <xsd:import namespace="09637401-aa71-4d22-bf53-b741afa0d8a8"/>
    <xsd:import namespace="eca53ab9-bad4-430d-b9fb-3522496586f2"/>
    <xsd:import namespace="f9717861-3501-4d00-9d6b-630aefe00bc3"/>
    <xsd:import namespace="6c2e62e4-342d-4971-b82a-c9af94fff378"/>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5:SharedWithUsers" minOccurs="0"/>
                <xsd:element ref="ns5:SharedWithDetail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37401-aa71-4d22-bf53-b741afa0d8a8"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Attēlu atzīmes" ma:readOnly="false" ma:fieldId="{5cf76f15-5ced-4ddc-b409-7134ff3c332f}" ma:taxonomyMulti="true" ma:sspId="4ea26655-d78d-4f37-af58-2267d9497d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a53ab9-bad4-430d-b9fb-3522496586f2" elementFormDefault="qualified">
    <xsd:import namespace="http://schemas.microsoft.com/office/2006/documentManagement/types"/>
    <xsd:import namespace="http://schemas.microsoft.com/office/infopath/2007/PartnerControls"/>
    <xsd:element name="TaxCatchAll" ma:index="9" nillable="true" ma:displayName="Taksonomijas kopskata kolonna" ma:hidden="true" ma:list="{dd12d267-7ea7-401f-856c-18dc8c2db8bc}" ma:internalName="TaxCatchAll" ma:showField="CatchAllData" ma:web="eca53ab9-bad4-430d-b9fb-3522496586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717861-3501-4d00-9d6b-630aefe00b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2e62e4-342d-4971-b82a-c9af94fff378"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a53ab9-bad4-430d-b9fb-3522496586f2" xsi:nil="true"/>
    <lcf76f155ced4ddcb4097134ff3c332f xmlns="09637401-aa71-4d22-bf53-b741afa0d8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CAC0E2-285A-4815-AF86-44063B6FE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37401-aa71-4d22-bf53-b741afa0d8a8"/>
    <ds:schemaRef ds:uri="eca53ab9-bad4-430d-b9fb-3522496586f2"/>
    <ds:schemaRef ds:uri="f9717861-3501-4d00-9d6b-630aefe00bc3"/>
    <ds:schemaRef ds:uri="6c2e62e4-342d-4971-b82a-c9af94fff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E298F-BD2D-4677-8465-F8E2CC0226E9}">
  <ds:schemaRefs>
    <ds:schemaRef ds:uri="http://schemas.microsoft.com/sharepoint/v3/contenttype/forms"/>
  </ds:schemaRefs>
</ds:datastoreItem>
</file>

<file path=customXml/itemProps3.xml><?xml version="1.0" encoding="utf-8"?>
<ds:datastoreItem xmlns:ds="http://schemas.openxmlformats.org/officeDocument/2006/customXml" ds:itemID="{6C0B1032-1E9B-4F0D-A489-2FCFBE6B9026}">
  <ds:schemaRefs>
    <ds:schemaRef ds:uri="http://schemas.microsoft.com/office/2006/metadata/properties"/>
    <ds:schemaRef ds:uri="http://schemas.microsoft.com/office/infopath/2007/PartnerControls"/>
    <ds:schemaRef ds:uri="eca53ab9-bad4-430d-b9fb-3522496586f2"/>
    <ds:schemaRef ds:uri="09637401-aa71-4d22-bf53-b741afa0d8a8"/>
  </ds:schemaRefs>
</ds:datastoreItem>
</file>

<file path=docProps/app.xml><?xml version="1.0" encoding="utf-8"?>
<Properties xmlns="http://schemas.openxmlformats.org/officeDocument/2006/extended-properties" xmlns:vt="http://schemas.openxmlformats.org/officeDocument/2006/docPropsVTypes">
  <TotalTime>33</TotalTime>
  <Words>733</Words>
  <Application>Microsoft Office PowerPoint</Application>
  <PresentationFormat>Custom</PresentationFormat>
  <Paragraphs>109</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Montserrat Bold</vt:lpstr>
      <vt:lpstr>Arial</vt:lpstr>
      <vt:lpstr>Calibri</vt:lpstr>
      <vt:lpstr>Aptos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Send Recognition</vt:lpstr>
      <vt:lpstr>When Receiving Recognition</vt:lpstr>
      <vt:lpstr>Spending Your Coins</vt:lpstr>
      <vt:lpstr>Earning Extra Coins</vt:lpstr>
      <vt:lpstr>Track Your Achievements</vt:lpstr>
      <vt:lpstr>Complete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LV Peero intro New</dc:title>
  <dc:creator>Artūrs Lazdekalns</dc:creator>
  <cp:lastModifiedBy>Ilona Balcere</cp:lastModifiedBy>
  <cp:revision>4</cp:revision>
  <dcterms:created xsi:type="dcterms:W3CDTF">2006-08-16T00:00:00Z</dcterms:created>
  <dcterms:modified xsi:type="dcterms:W3CDTF">2025-02-11T12:43:08Z</dcterms:modified>
  <dc:identifier>DAGdd6cOCAM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0x010100E148B9CE9B7FD3479A62D4A2C78E9E3C</vt:lpwstr>
  </property>
</Properties>
</file>