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3"/>
  </p:sldMasterIdLst>
  <p:notesMasterIdLst>
    <p:notesMasterId r:id="rId5"/>
  </p:notesMasterIdLst>
  <p:sldIdLst>
    <p:sldId id="257" r:id="rId4"/>
  </p:sldIdLst>
  <p:sldSz cx="6858000" cy="9906000" type="A4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6667"/>
    <a:srgbClr val="E87F78"/>
    <a:srgbClr val="7F2D83"/>
    <a:srgbClr val="0070C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4EB0C57-58CE-4792-9289-0DCD01DFA423}" v="5" dt="2023-02-02T13:34:57.247"/>
  </p1510:revLst>
</p1510:revInfo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06"/>
    <p:restoredTop sz="94694"/>
  </p:normalViewPr>
  <p:slideViewPr>
    <p:cSldViewPr snapToGrid="0" snapToObjects="1">
      <p:cViewPr>
        <p:scale>
          <a:sx n="66" d="100"/>
          <a:sy n="66" d="100"/>
        </p:scale>
        <p:origin x="3516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92" name="Shape 92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j-lt"/>
        <a:ea typeface="+mj-ea"/>
        <a:cs typeface="+mj-cs"/>
        <a:sym typeface="Calibri"/>
      </a:defRPr>
    </a:lvl1pPr>
    <a:lvl2pPr indent="228600" defTabSz="457200" latinLnBrk="0">
      <a:defRPr sz="1200">
        <a:latin typeface="+mj-lt"/>
        <a:ea typeface="+mj-ea"/>
        <a:cs typeface="+mj-cs"/>
        <a:sym typeface="Calibri"/>
      </a:defRPr>
    </a:lvl2pPr>
    <a:lvl3pPr indent="457200" defTabSz="457200" latinLnBrk="0">
      <a:defRPr sz="1200">
        <a:latin typeface="+mj-lt"/>
        <a:ea typeface="+mj-ea"/>
        <a:cs typeface="+mj-cs"/>
        <a:sym typeface="Calibri"/>
      </a:defRPr>
    </a:lvl3pPr>
    <a:lvl4pPr indent="685800" defTabSz="457200" latinLnBrk="0">
      <a:defRPr sz="1200">
        <a:latin typeface="+mj-lt"/>
        <a:ea typeface="+mj-ea"/>
        <a:cs typeface="+mj-cs"/>
        <a:sym typeface="Calibri"/>
      </a:defRPr>
    </a:lvl4pPr>
    <a:lvl5pPr indent="914400" defTabSz="457200" latinLnBrk="0">
      <a:defRPr sz="1200">
        <a:latin typeface="+mj-lt"/>
        <a:ea typeface="+mj-ea"/>
        <a:cs typeface="+mj-cs"/>
        <a:sym typeface="Calibri"/>
      </a:defRPr>
    </a:lvl5pPr>
    <a:lvl6pPr indent="1143000" defTabSz="457200" latinLnBrk="0">
      <a:defRPr sz="1200">
        <a:latin typeface="+mj-lt"/>
        <a:ea typeface="+mj-ea"/>
        <a:cs typeface="+mj-cs"/>
        <a:sym typeface="Calibri"/>
      </a:defRPr>
    </a:lvl6pPr>
    <a:lvl7pPr indent="1371600" defTabSz="457200" latinLnBrk="0">
      <a:defRPr sz="1200">
        <a:latin typeface="+mj-lt"/>
        <a:ea typeface="+mj-ea"/>
        <a:cs typeface="+mj-cs"/>
        <a:sym typeface="Calibri"/>
      </a:defRPr>
    </a:lvl7pPr>
    <a:lvl8pPr indent="1600200" defTabSz="457200" latinLnBrk="0">
      <a:defRPr sz="1200">
        <a:latin typeface="+mj-lt"/>
        <a:ea typeface="+mj-ea"/>
        <a:cs typeface="+mj-cs"/>
        <a:sym typeface="Calibri"/>
      </a:defRPr>
    </a:lvl8pPr>
    <a:lvl9pPr indent="1828800" defTabSz="4572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F9BB1A-EF82-9D46-885C-0799C7400E36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29587" y="1708515"/>
            <a:ext cx="1123950" cy="112395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FontTx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pic</a:t>
            </a:r>
            <a:endParaRPr lang="fi-FI" dirty="0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B113BDCC-3F25-7C4D-8B0A-3CBDBF9F1F31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118610" y="1708515"/>
            <a:ext cx="1123950" cy="112395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FontTx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pic</a:t>
            </a:r>
            <a:endParaRPr lang="fi-FI" dirty="0"/>
          </a:p>
        </p:txBody>
      </p:sp>
      <p:sp>
        <p:nvSpPr>
          <p:cNvPr id="8" name="Picture Placeholder 2">
            <a:extLst>
              <a:ext uri="{FF2B5EF4-FFF2-40B4-BE49-F238E27FC236}">
                <a16:creationId xmlns:a16="http://schemas.microsoft.com/office/drawing/2014/main" id="{6D28174D-2EE3-6D4B-A41B-F4B68966EEC0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3607633" y="1708515"/>
            <a:ext cx="1123950" cy="112395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FontTx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pic</a:t>
            </a:r>
            <a:endParaRPr lang="fi-FI" dirty="0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762653FE-2A66-3C4E-82BE-4BD0E32B930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096657" y="1708515"/>
            <a:ext cx="1123950" cy="112395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FontTx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pic</a:t>
            </a:r>
            <a:endParaRPr lang="fi-FI" dirty="0"/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CEB3D5D8-3780-EA43-9815-01B32890ADB2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637395" y="3177552"/>
            <a:ext cx="1123950" cy="112395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FontTx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pic</a:t>
            </a:r>
            <a:endParaRPr lang="fi-FI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CF57CB18-6302-9944-95FC-67356FA3FFA1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2126418" y="3177552"/>
            <a:ext cx="1123950" cy="112395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FontTx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pic</a:t>
            </a:r>
            <a:endParaRPr lang="fi-FI" dirty="0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4B0FAB51-8792-8440-8FD2-7540BAFC098A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3615441" y="3177552"/>
            <a:ext cx="1123950" cy="112395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FontTx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pic</a:t>
            </a:r>
            <a:endParaRPr lang="fi-FI" dirty="0"/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234C9C0F-F4C6-A343-A065-167C78F013E7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104465" y="3177552"/>
            <a:ext cx="1123950" cy="1123950"/>
          </a:xfrm>
          <a:prstGeom prst="rect">
            <a:avLst/>
          </a:prstGeom>
          <a:solidFill>
            <a:schemeClr val="tx1">
              <a:lumMod val="40000"/>
              <a:lumOff val="60000"/>
            </a:schemeClr>
          </a:solidFill>
        </p:spPr>
        <p:txBody>
          <a:bodyPr anchor="ctr"/>
          <a:lstStyle>
            <a:lvl1pPr marL="0" indent="0" algn="ctr">
              <a:buFontTx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dirty="0"/>
              <a:t>pic</a:t>
            </a:r>
            <a:endParaRPr lang="fi-FI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several&#10;&#10;Description automatically generated">
            <a:extLst>
              <a:ext uri="{FF2B5EF4-FFF2-40B4-BE49-F238E27FC236}">
                <a16:creationId xmlns:a16="http://schemas.microsoft.com/office/drawing/2014/main" id="{C35B49B8-C533-7140-8CD1-7666F57BACC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47650" y="-204816"/>
            <a:ext cx="7258050" cy="1018200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/>
  <p:txStyles>
    <p:titleStyle>
      <a:lvl1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6858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3300" b="0" i="0" u="none" strike="noStrike" cap="none" spc="0" baseline="0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71450" marR="0" indent="-17145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542925" marR="0" indent="-200025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925830" marR="0" indent="-240030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3056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16485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19914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23343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26772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3020157" marR="0" indent="-276957" algn="l" defTabSz="685800" rtl="0" latinLnBrk="0">
        <a:lnSpc>
          <a:spcPct val="9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21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Business…"/>
          <p:cNvSpPr txBox="1"/>
          <p:nvPr/>
        </p:nvSpPr>
        <p:spPr>
          <a:xfrm>
            <a:off x="1019478" y="4226237"/>
            <a:ext cx="4710261" cy="707886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lang="lv-LV" sz="4000" dirty="0">
                <a:solidFill>
                  <a:schemeClr val="tx1">
                    <a:lumMod val="75000"/>
                  </a:schemeClr>
                </a:solidFill>
                <a:latin typeface="Montserrat" panose="00000500000000000000" pitchFamily="2" charset="0"/>
              </a:rPr>
              <a:t>NAME SURNAME</a:t>
            </a:r>
            <a:endParaRPr sz="4000" dirty="0">
              <a:solidFill>
                <a:schemeClr val="tx1">
                  <a:lumMod val="75000"/>
                </a:schemeClr>
              </a:solidFill>
              <a:latin typeface="Montserrat" panose="00000500000000000000" pitchFamily="2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0531CB4-6E4C-4A40-9B8A-D7BB649598DB}"/>
              </a:ext>
            </a:extLst>
          </p:cNvPr>
          <p:cNvCxnSpPr>
            <a:cxnSpLocks/>
          </p:cNvCxnSpPr>
          <p:nvPr/>
        </p:nvCxnSpPr>
        <p:spPr>
          <a:xfrm>
            <a:off x="1177871" y="4953000"/>
            <a:ext cx="4417017" cy="0"/>
          </a:xfrm>
          <a:prstGeom prst="line">
            <a:avLst/>
          </a:prstGeom>
          <a:ln w="12700">
            <a:solidFill>
              <a:schemeClr val="tx1">
                <a:alpha val="9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F26A204E-11BC-8246-A244-7E907ABF2ED6}"/>
              </a:ext>
            </a:extLst>
          </p:cNvPr>
          <p:cNvSpPr txBox="1"/>
          <p:nvPr/>
        </p:nvSpPr>
        <p:spPr>
          <a:xfrm>
            <a:off x="1331903" y="5109973"/>
            <a:ext cx="4085412" cy="64632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algn="ctr"/>
            <a:r>
              <a:rPr lang="en-GB" dirty="0">
                <a:latin typeface="Montserrat" panose="00000500000000000000" pitchFamily="2" charset="0"/>
                <a:cs typeface="Futura Medium" panose="020B0602020204020303" pitchFamily="34" charset="-79"/>
              </a:rPr>
              <a:t>Success is the sum of small efforts,</a:t>
            </a:r>
          </a:p>
          <a:p>
            <a:pPr algn="ctr"/>
            <a:r>
              <a:rPr lang="en-GB" dirty="0">
                <a:latin typeface="Montserrat" panose="00000500000000000000" pitchFamily="2" charset="0"/>
                <a:cs typeface="Futura Medium" panose="020B0602020204020303" pitchFamily="34" charset="-79"/>
              </a:rPr>
              <a:t>repeated day-in and day-out.</a:t>
            </a:r>
            <a:endParaRPr kumimoji="0" lang="en-LV" sz="1800" b="0" i="0" u="none" strike="noStrike" cap="none" spc="0" normalizeH="0" baseline="0" dirty="0">
              <a:ln>
                <a:noFill/>
              </a:ln>
              <a:effectLst/>
              <a:uFillTx/>
              <a:latin typeface="Montserrat" panose="00000500000000000000" pitchFamily="2" charset="0"/>
              <a:cs typeface="Futura Medium" panose="020B0602020204020303" pitchFamily="34" charset="-79"/>
              <a:sym typeface="Calibri"/>
            </a:endParaRP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CC708672-4429-4F4A-B1D2-98A2058A5233}"/>
              </a:ext>
            </a:extLst>
          </p:cNvPr>
          <p:cNvCxnSpPr>
            <a:cxnSpLocks/>
          </p:cNvCxnSpPr>
          <p:nvPr/>
        </p:nvCxnSpPr>
        <p:spPr>
          <a:xfrm>
            <a:off x="359264" y="8019082"/>
            <a:ext cx="1872495" cy="0"/>
          </a:xfrm>
          <a:prstGeom prst="line">
            <a:avLst/>
          </a:prstGeom>
          <a:ln w="12700">
            <a:solidFill>
              <a:schemeClr val="tx1">
                <a:alpha val="9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Business…">
            <a:extLst>
              <a:ext uri="{FF2B5EF4-FFF2-40B4-BE49-F238E27FC236}">
                <a16:creationId xmlns:a16="http://schemas.microsoft.com/office/drawing/2014/main" id="{AF3FD62D-4D08-DE48-B6DE-61C3C3E4A4C3}"/>
              </a:ext>
            </a:extLst>
          </p:cNvPr>
          <p:cNvSpPr txBox="1"/>
          <p:nvPr/>
        </p:nvSpPr>
        <p:spPr>
          <a:xfrm>
            <a:off x="497806" y="7676863"/>
            <a:ext cx="1490757" cy="276999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lang="lv-LV" sz="1200" dirty="0">
                <a:solidFill>
                  <a:schemeClr val="tx1">
                    <a:lumMod val="75000"/>
                  </a:schemeClr>
                </a:solidFill>
                <a:latin typeface="Montserrat" panose="00000500000000000000" pitchFamily="2" charset="0"/>
              </a:rPr>
              <a:t>NAME SURNAME </a:t>
            </a:r>
            <a:endParaRPr sz="1200" dirty="0">
              <a:solidFill>
                <a:schemeClr val="tx1">
                  <a:lumMod val="75000"/>
                </a:schemeClr>
              </a:solidFill>
              <a:latin typeface="Montserrat" panose="00000500000000000000" pitchFamily="2" charset="0"/>
            </a:endParaRPr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1D8E219A-4EC9-6B42-8E15-A0EB759226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-434370" y="-521069"/>
            <a:ext cx="7765747" cy="233292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3CD5E5F-45C3-1149-ACF8-5FF2E4A5F05B}"/>
              </a:ext>
            </a:extLst>
          </p:cNvPr>
          <p:cNvCxnSpPr>
            <a:cxnSpLocks/>
          </p:cNvCxnSpPr>
          <p:nvPr/>
        </p:nvCxnSpPr>
        <p:spPr>
          <a:xfrm flipH="1">
            <a:off x="6496691" y="4027351"/>
            <a:ext cx="22645" cy="5506118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F0C52C4-0E2D-BF43-B709-28BF0CB0086D}"/>
              </a:ext>
            </a:extLst>
          </p:cNvPr>
          <p:cNvCxnSpPr>
            <a:cxnSpLocks/>
          </p:cNvCxnSpPr>
          <p:nvPr/>
        </p:nvCxnSpPr>
        <p:spPr>
          <a:xfrm flipH="1">
            <a:off x="2523070" y="9533469"/>
            <a:ext cx="3984943" cy="0"/>
          </a:xfrm>
          <a:prstGeom prst="line">
            <a:avLst/>
          </a:prstGeom>
          <a:noFill/>
          <a:ln w="25400" cap="flat">
            <a:solidFill>
              <a:srgbClr val="000000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2" name="Graphic 21">
            <a:extLst>
              <a:ext uri="{FF2B5EF4-FFF2-40B4-BE49-F238E27FC236}">
                <a16:creationId xmlns:a16="http://schemas.microsoft.com/office/drawing/2014/main" id="{4669FD25-F4D4-774B-B3B5-8EE5B00691F2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23592" b="33622"/>
          <a:stretch/>
        </p:blipFill>
        <p:spPr>
          <a:xfrm>
            <a:off x="2945478" y="8754533"/>
            <a:ext cx="4062768" cy="1221315"/>
          </a:xfrm>
          <a:prstGeom prst="rect">
            <a:avLst/>
          </a:prstGeom>
        </p:spPr>
      </p:pic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19AF823B-8E92-BB47-B15F-3BC67BEC6751}"/>
              </a:ext>
            </a:extLst>
          </p:cNvPr>
          <p:cNvCxnSpPr>
            <a:cxnSpLocks/>
          </p:cNvCxnSpPr>
          <p:nvPr/>
        </p:nvCxnSpPr>
        <p:spPr>
          <a:xfrm flipH="1" flipV="1">
            <a:off x="7476565" y="125506"/>
            <a:ext cx="1219200" cy="0"/>
          </a:xfrm>
          <a:prstGeom prst="straightConnector1">
            <a:avLst/>
          </a:prstGeom>
          <a:noFill/>
          <a:ln w="38100" cap="flat">
            <a:solidFill>
              <a:srgbClr val="E87F78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6" name="Business…">
            <a:extLst>
              <a:ext uri="{FF2B5EF4-FFF2-40B4-BE49-F238E27FC236}">
                <a16:creationId xmlns:a16="http://schemas.microsoft.com/office/drawing/2014/main" id="{932695CF-353C-334E-8165-5927C4B0B715}"/>
              </a:ext>
            </a:extLst>
          </p:cNvPr>
          <p:cNvSpPr txBox="1"/>
          <p:nvPr/>
        </p:nvSpPr>
        <p:spPr>
          <a:xfrm>
            <a:off x="8856453" y="-28383"/>
            <a:ext cx="1946530" cy="307777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lang="lv-LV" sz="1400" dirty="0" err="1">
                <a:solidFill>
                  <a:schemeClr val="tx1"/>
                </a:solidFill>
                <a:latin typeface="Montserrat" panose="00000500000000000000" pitchFamily="2" charset="0"/>
              </a:rPr>
              <a:t>Change</a:t>
            </a:r>
            <a:r>
              <a:rPr lang="lv-LV" sz="1400" dirty="0">
                <a:solidFill>
                  <a:schemeClr val="tx1"/>
                </a:solidFill>
                <a:latin typeface="Montserrat" panose="00000500000000000000" pitchFamily="2" charset="0"/>
              </a:rPr>
              <a:t> </a:t>
            </a:r>
            <a:r>
              <a:rPr lang="lv-LV" sz="1400" dirty="0" err="1">
                <a:solidFill>
                  <a:schemeClr val="tx1"/>
                </a:solidFill>
                <a:latin typeface="Montserrat" panose="00000500000000000000" pitchFamily="2" charset="0"/>
              </a:rPr>
              <a:t>colour</a:t>
            </a:r>
            <a:endParaRPr sz="1400" dirty="0">
              <a:solidFill>
                <a:schemeClr val="tx1"/>
              </a:solidFill>
              <a:latin typeface="Montserrat" panose="00000500000000000000" pitchFamily="2" charset="0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75DB61C0-DD73-BC4A-B499-0759257E6FCE}"/>
              </a:ext>
            </a:extLst>
          </p:cNvPr>
          <p:cNvCxnSpPr>
            <a:cxnSpLocks/>
          </p:cNvCxnSpPr>
          <p:nvPr/>
        </p:nvCxnSpPr>
        <p:spPr>
          <a:xfrm flipH="1" flipV="1">
            <a:off x="7518705" y="9626606"/>
            <a:ext cx="1219200" cy="0"/>
          </a:xfrm>
          <a:prstGeom prst="straightConnector1">
            <a:avLst/>
          </a:prstGeom>
          <a:noFill/>
          <a:ln w="38100" cap="flat">
            <a:solidFill>
              <a:srgbClr val="F16667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9" name="Business…">
            <a:extLst>
              <a:ext uri="{FF2B5EF4-FFF2-40B4-BE49-F238E27FC236}">
                <a16:creationId xmlns:a16="http://schemas.microsoft.com/office/drawing/2014/main" id="{48261877-DF8A-9C45-8A86-610E3A1755ED}"/>
              </a:ext>
            </a:extLst>
          </p:cNvPr>
          <p:cNvSpPr txBox="1"/>
          <p:nvPr/>
        </p:nvSpPr>
        <p:spPr>
          <a:xfrm>
            <a:off x="8856452" y="9472717"/>
            <a:ext cx="1554645" cy="307777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lang="lv-LV" sz="1400" dirty="0" err="1">
                <a:solidFill>
                  <a:schemeClr val="tx1">
                    <a:lumMod val="75000"/>
                  </a:schemeClr>
                </a:solidFill>
                <a:latin typeface="Montserrat" panose="00000500000000000000" pitchFamily="2" charset="0"/>
              </a:rPr>
              <a:t>Change</a:t>
            </a:r>
            <a:r>
              <a:rPr lang="lv-LV" sz="1400" dirty="0">
                <a:solidFill>
                  <a:schemeClr val="tx1">
                    <a:lumMod val="75000"/>
                  </a:schemeClr>
                </a:solidFill>
                <a:latin typeface="Montserrat" panose="00000500000000000000" pitchFamily="2" charset="0"/>
              </a:rPr>
              <a:t> </a:t>
            </a:r>
            <a:r>
              <a:rPr lang="lv-LV" sz="1400" dirty="0" err="1">
                <a:solidFill>
                  <a:schemeClr val="tx1">
                    <a:lumMod val="75000"/>
                  </a:schemeClr>
                </a:solidFill>
                <a:latin typeface="Montserrat" panose="00000500000000000000" pitchFamily="2" charset="0"/>
              </a:rPr>
              <a:t>colour</a:t>
            </a:r>
            <a:endParaRPr sz="1400" dirty="0">
              <a:solidFill>
                <a:schemeClr val="tx1">
                  <a:lumMod val="75000"/>
                </a:schemeClr>
              </a:solidFill>
              <a:latin typeface="Montserrat" panose="00000500000000000000" pitchFamily="2" charset="0"/>
            </a:endParaRPr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80ECB24-44F6-D244-B6F4-1B91757F39E5}"/>
              </a:ext>
            </a:extLst>
          </p:cNvPr>
          <p:cNvCxnSpPr>
            <a:cxnSpLocks/>
          </p:cNvCxnSpPr>
          <p:nvPr/>
        </p:nvCxnSpPr>
        <p:spPr>
          <a:xfrm flipV="1">
            <a:off x="-1738680" y="2020494"/>
            <a:ext cx="1219200" cy="0"/>
          </a:xfrm>
          <a:prstGeom prst="straightConnector1">
            <a:avLst/>
          </a:prstGeom>
          <a:noFill/>
          <a:ln w="38100" cap="flat">
            <a:solidFill>
              <a:srgbClr val="F16667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1" name="Business…">
            <a:extLst>
              <a:ext uri="{FF2B5EF4-FFF2-40B4-BE49-F238E27FC236}">
                <a16:creationId xmlns:a16="http://schemas.microsoft.com/office/drawing/2014/main" id="{5CED7FEC-604C-D14A-A1FC-AA13BD723F0E}"/>
              </a:ext>
            </a:extLst>
          </p:cNvPr>
          <p:cNvSpPr txBox="1"/>
          <p:nvPr/>
        </p:nvSpPr>
        <p:spPr>
          <a:xfrm>
            <a:off x="-3620197" y="1866606"/>
            <a:ext cx="1768965" cy="307776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lang="lv-LV" sz="1400" dirty="0" err="1">
                <a:solidFill>
                  <a:schemeClr val="tx1">
                    <a:lumMod val="75000"/>
                  </a:schemeClr>
                </a:solidFill>
                <a:latin typeface="Montserrat" panose="00000500000000000000" pitchFamily="2" charset="0"/>
              </a:rPr>
              <a:t>Change</a:t>
            </a:r>
            <a:r>
              <a:rPr lang="lv-LV" sz="1400" dirty="0">
                <a:solidFill>
                  <a:schemeClr val="tx1">
                    <a:lumMod val="75000"/>
                  </a:schemeClr>
                </a:solidFill>
                <a:latin typeface="Montserrat" panose="00000500000000000000" pitchFamily="2" charset="0"/>
              </a:rPr>
              <a:t> logo</a:t>
            </a:r>
            <a:endParaRPr sz="1400" dirty="0">
              <a:solidFill>
                <a:schemeClr val="tx1">
                  <a:lumMod val="75000"/>
                </a:schemeClr>
              </a:solidFill>
              <a:latin typeface="Montserrat" panose="00000500000000000000" pitchFamily="2" charset="0"/>
            </a:endParaRPr>
          </a:p>
        </p:txBody>
      </p: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1550805E-FCA5-D347-A6A5-9F495F6497AE}"/>
              </a:ext>
            </a:extLst>
          </p:cNvPr>
          <p:cNvCxnSpPr>
            <a:cxnSpLocks/>
          </p:cNvCxnSpPr>
          <p:nvPr/>
        </p:nvCxnSpPr>
        <p:spPr>
          <a:xfrm flipV="1">
            <a:off x="-1738680" y="8587639"/>
            <a:ext cx="1219200" cy="0"/>
          </a:xfrm>
          <a:prstGeom prst="straightConnector1">
            <a:avLst/>
          </a:prstGeom>
          <a:noFill/>
          <a:ln w="38100" cap="flat">
            <a:solidFill>
              <a:srgbClr val="F16667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43" name="Business…">
            <a:extLst>
              <a:ext uri="{FF2B5EF4-FFF2-40B4-BE49-F238E27FC236}">
                <a16:creationId xmlns:a16="http://schemas.microsoft.com/office/drawing/2014/main" id="{94F1E2F6-1F05-974D-9853-1CAB3DF04EAC}"/>
              </a:ext>
            </a:extLst>
          </p:cNvPr>
          <p:cNvSpPr txBox="1"/>
          <p:nvPr/>
        </p:nvSpPr>
        <p:spPr>
          <a:xfrm>
            <a:off x="-3620197" y="8433750"/>
            <a:ext cx="1768965" cy="307777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9" rIns="45719">
            <a:spAutoFit/>
          </a:bodyPr>
          <a:lstStyle/>
          <a:p>
            <a:pPr>
              <a:defRPr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lang="lv-LV" sz="1400" dirty="0" err="1">
                <a:solidFill>
                  <a:schemeClr val="tx1"/>
                </a:solidFill>
                <a:latin typeface="Montserrat" panose="00000500000000000000" pitchFamily="2" charset="0"/>
              </a:rPr>
              <a:t>Change</a:t>
            </a:r>
            <a:r>
              <a:rPr lang="lv-LV" sz="1400" dirty="0">
                <a:solidFill>
                  <a:schemeClr val="tx1"/>
                </a:solidFill>
                <a:latin typeface="Montserrat" panose="00000500000000000000" pitchFamily="2" charset="0"/>
              </a:rPr>
              <a:t> logo</a:t>
            </a:r>
            <a:endParaRPr sz="1400" dirty="0">
              <a:solidFill>
                <a:schemeClr val="tx1"/>
              </a:solidFill>
              <a:latin typeface="Montserrat" panose="00000500000000000000" pitchFamily="2" charset="0"/>
            </a:endParaRPr>
          </a:p>
        </p:txBody>
      </p:sp>
      <p:sp>
        <p:nvSpPr>
          <p:cNvPr id="2" name="Business…">
            <a:extLst>
              <a:ext uri="{FF2B5EF4-FFF2-40B4-BE49-F238E27FC236}">
                <a16:creationId xmlns:a16="http://schemas.microsoft.com/office/drawing/2014/main" id="{24DD8C59-112D-6311-4141-FE4EECF53719}"/>
              </a:ext>
            </a:extLst>
          </p:cNvPr>
          <p:cNvSpPr txBox="1"/>
          <p:nvPr/>
        </p:nvSpPr>
        <p:spPr>
          <a:xfrm rot="21110499">
            <a:off x="1000779" y="3175722"/>
            <a:ext cx="4710261" cy="830997"/>
          </a:xfrm>
          <a:prstGeom prst="rect">
            <a:avLst/>
          </a:prstGeom>
          <a:noFill/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45719" rIns="45719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rPr lang="en-US" sz="4800" dirty="0">
                <a:solidFill>
                  <a:schemeClr val="tx1"/>
                </a:solidFill>
                <a:latin typeface="Fairwater Script" panose="02000507000000020003" pitchFamily="2" charset="0"/>
                <a:cs typeface="Dreaming Outloud Script Pro" panose="020B0604020202020204" pitchFamily="66" charset="0"/>
              </a:rPr>
              <a:t>Congratulations!</a:t>
            </a:r>
          </a:p>
        </p:txBody>
      </p:sp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0919A4DF-199E-AE2D-299E-F3F2C87BE43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731" y="1594917"/>
            <a:ext cx="1768965" cy="684000"/>
          </a:xfrm>
          <a:prstGeom prst="rect">
            <a:avLst/>
          </a:prstGeom>
        </p:spPr>
      </p:pic>
      <p:pic>
        <p:nvPicPr>
          <p:cNvPr id="4" name="Picture 3" descr="A picture containing text&#10;&#10;Description automatically generated">
            <a:extLst>
              <a:ext uri="{FF2B5EF4-FFF2-40B4-BE49-F238E27FC236}">
                <a16:creationId xmlns:a16="http://schemas.microsoft.com/office/drawing/2014/main" id="{9506A2AA-40CA-5D2B-9F35-9F4363C294C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577" y="8144148"/>
            <a:ext cx="1768965" cy="6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042186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BP2020">
      <a:dk1>
        <a:srgbClr val="2B3A40"/>
      </a:dk1>
      <a:lt1>
        <a:srgbClr val="FFFFFF"/>
      </a:lt1>
      <a:dk2>
        <a:srgbClr val="D2DDDD"/>
      </a:dk2>
      <a:lt2>
        <a:srgbClr val="707B7F"/>
      </a:lt2>
      <a:accent1>
        <a:srgbClr val="376892"/>
      </a:accent1>
      <a:accent2>
        <a:srgbClr val="D2DDDC"/>
      </a:accent2>
      <a:accent3>
        <a:srgbClr val="92B6CA"/>
      </a:accent3>
      <a:accent4>
        <a:srgbClr val="376891"/>
      </a:accent4>
      <a:accent5>
        <a:srgbClr val="D2DDDC"/>
      </a:accent5>
      <a:accent6>
        <a:srgbClr val="90B6CA"/>
      </a:accent6>
      <a:hlink>
        <a:srgbClr val="366992"/>
      </a:hlink>
      <a:folHlink>
        <a:srgbClr val="90B6CA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92B7CA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92B7CA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E148B9CE9B7FD3479A62D4A2C78E9E3C" ma:contentTypeVersion="3" ma:contentTypeDescription="Izveidot jaunu dokumentu." ma:contentTypeScope="" ma:versionID="38af7e8b78bac251ecc6471de9a4cb14">
  <xsd:schema xmlns:xsd="http://www.w3.org/2001/XMLSchema" xmlns:xs="http://www.w3.org/2001/XMLSchema" xmlns:p="http://schemas.microsoft.com/office/2006/metadata/properties" xmlns:ns2="09637401-aa71-4d22-bf53-b741afa0d8a8" xmlns:ns3="eca53ab9-bad4-430d-b9fb-3522496586f2" xmlns:ns4="f9717861-3501-4d00-9d6b-630aefe00bc3" xmlns:ns5="6c2e62e4-342d-4971-b82a-c9af94fff378" targetNamespace="http://schemas.microsoft.com/office/2006/metadata/properties" ma:root="true" ma:fieldsID="0c16141a5bfb2c1327222e5d6a99ef69" ns2:_="" ns3:_="" ns4:_="" ns5:_="">
    <xsd:import namespace="09637401-aa71-4d22-bf53-b741afa0d8a8"/>
    <xsd:import namespace="eca53ab9-bad4-430d-b9fb-3522496586f2"/>
    <xsd:import namespace="f9717861-3501-4d00-9d6b-630aefe00bc3"/>
    <xsd:import namespace="6c2e62e4-342d-4971-b82a-c9af94fff378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4:MediaServiceMetadata" minOccurs="0"/>
                <xsd:element ref="ns4:MediaServiceFastMetadata" minOccurs="0"/>
                <xsd:element ref="ns5:SharedWithUsers" minOccurs="0"/>
                <xsd:element ref="ns5:SharedWithDetails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9637401-aa71-4d22-bf53-b741afa0d8a8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8" nillable="true" ma:taxonomy="true" ma:internalName="lcf76f155ced4ddcb4097134ff3c332f" ma:taxonomyFieldName="MediaServiceImageTags" ma:displayName="Attēlu atzīmes" ma:readOnly="false" ma:fieldId="{5cf76f15-5ced-4ddc-b409-7134ff3c332f}" ma:taxonomyMulti="true" ma:sspId="4ea26655-d78d-4f37-af58-2267d9497d8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a53ab9-bad4-430d-b9fb-3522496586f2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ksonomijas kopskata kolonna" ma:hidden="true" ma:list="{dd12d267-7ea7-401f-856c-18dc8c2db8bc}" ma:internalName="TaxCatchAll" ma:showField="CatchAllData" ma:web="eca53ab9-bad4-430d-b9fb-3522496586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717861-3501-4d00-9d6b-630aefe00b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2e62e4-342d-4971-b82a-c9af94fff37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F8B885A-3906-4352-9C9B-707B4D8AB65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BEB098-D3D6-403A-87BC-8D245759ED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9637401-aa71-4d22-bf53-b741afa0d8a8"/>
    <ds:schemaRef ds:uri="eca53ab9-bad4-430d-b9fb-3522496586f2"/>
    <ds:schemaRef ds:uri="f9717861-3501-4d00-9d6b-630aefe00bc3"/>
    <ds:schemaRef ds:uri="6c2e62e4-342d-4971-b82a-c9af94fff3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</Words>
  <Application>Microsoft Office PowerPoint</Application>
  <PresentationFormat>A4 Paper (210x297 mm)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Fairwater Script</vt:lpstr>
      <vt:lpstr>Montserrat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Unda Paula Rīsmane</cp:lastModifiedBy>
  <cp:revision>11</cp:revision>
  <dcterms:modified xsi:type="dcterms:W3CDTF">2023-02-02T13:39:30Z</dcterms:modified>
</cp:coreProperties>
</file>